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Slab"/>
      <p:regular r:id="rId45"/>
      <p:bold r:id="rId46"/>
    </p:embeddedFont>
    <p:embeddedFont>
      <p:font typeface="Roboto"/>
      <p:regular r:id="rId47"/>
      <p:bold r:id="rId48"/>
      <p:italic r:id="rId49"/>
      <p:boldItalic r:id="rId50"/>
    </p:embeddedFont>
    <p:embeddedFont>
      <p:font typeface="Pacifico"/>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00">
          <p15:clr>
            <a:srgbClr val="9AA0A6"/>
          </p15:clr>
        </p15:guide>
        <p15:guide id="2" orient="horz" pos="27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0"/>
        <p:guide pos="277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Slab-bold.fntdata"/><Relationship Id="rId45"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acifico-regular.fntdata"/><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3" name="Shape 3963"/>
        <p:cNvGrpSpPr/>
        <p:nvPr/>
      </p:nvGrpSpPr>
      <p:grpSpPr>
        <a:xfrm>
          <a:off x="0" y="0"/>
          <a:ext cx="0" cy="0"/>
          <a:chOff x="0" y="0"/>
          <a:chExt cx="0" cy="0"/>
        </a:xfrm>
      </p:grpSpPr>
      <p:sp>
        <p:nvSpPr>
          <p:cNvPr id="3964" name="Google Shape;3964;g89ec3391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5" name="Google Shape;3965;g89ec3391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7" name="Shape 4037"/>
        <p:cNvGrpSpPr/>
        <p:nvPr/>
      </p:nvGrpSpPr>
      <p:grpSpPr>
        <a:xfrm>
          <a:off x="0" y="0"/>
          <a:ext cx="0" cy="0"/>
          <a:chOff x="0" y="0"/>
          <a:chExt cx="0" cy="0"/>
        </a:xfrm>
      </p:grpSpPr>
      <p:sp>
        <p:nvSpPr>
          <p:cNvPr id="4038" name="Google Shape;4038;ge3cc2955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9" name="Google Shape;4039;ge3cc2955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5" name="Shape 4045"/>
        <p:cNvGrpSpPr/>
        <p:nvPr/>
      </p:nvGrpSpPr>
      <p:grpSpPr>
        <a:xfrm>
          <a:off x="0" y="0"/>
          <a:ext cx="0" cy="0"/>
          <a:chOff x="0" y="0"/>
          <a:chExt cx="0" cy="0"/>
        </a:xfrm>
      </p:grpSpPr>
      <p:sp>
        <p:nvSpPr>
          <p:cNvPr id="4046" name="Google Shape;4046;ge3cc2955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7" name="Google Shape;4047;ge3cc2955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3" name="Shape 4053"/>
        <p:cNvGrpSpPr/>
        <p:nvPr/>
      </p:nvGrpSpPr>
      <p:grpSpPr>
        <a:xfrm>
          <a:off x="0" y="0"/>
          <a:ext cx="0" cy="0"/>
          <a:chOff x="0" y="0"/>
          <a:chExt cx="0" cy="0"/>
        </a:xfrm>
      </p:grpSpPr>
      <p:sp>
        <p:nvSpPr>
          <p:cNvPr id="4054" name="Google Shape;4054;ge3cc29554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5" name="Google Shape;4055;ge3cc29554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1" name="Shape 4061"/>
        <p:cNvGrpSpPr/>
        <p:nvPr/>
      </p:nvGrpSpPr>
      <p:grpSpPr>
        <a:xfrm>
          <a:off x="0" y="0"/>
          <a:ext cx="0" cy="0"/>
          <a:chOff x="0" y="0"/>
          <a:chExt cx="0" cy="0"/>
        </a:xfrm>
      </p:grpSpPr>
      <p:sp>
        <p:nvSpPr>
          <p:cNvPr id="4062" name="Google Shape;4062;ge3cc29554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3" name="Google Shape;4063;ge3cc29554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9" name="Shape 4069"/>
        <p:cNvGrpSpPr/>
        <p:nvPr/>
      </p:nvGrpSpPr>
      <p:grpSpPr>
        <a:xfrm>
          <a:off x="0" y="0"/>
          <a:ext cx="0" cy="0"/>
          <a:chOff x="0" y="0"/>
          <a:chExt cx="0" cy="0"/>
        </a:xfrm>
      </p:grpSpPr>
      <p:sp>
        <p:nvSpPr>
          <p:cNvPr id="4070" name="Google Shape;4070;ge3cc29554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1" name="Google Shape;4071;ge3cc29554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ge3cc29554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9" name="Google Shape;4079;ge3cc29554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ge3cc2955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7" name="Google Shape;4087;ge3cc2955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ge4348993b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5" name="Google Shape;4095;ge4348993b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1" name="Shape 4101"/>
        <p:cNvGrpSpPr/>
        <p:nvPr/>
      </p:nvGrpSpPr>
      <p:grpSpPr>
        <a:xfrm>
          <a:off x="0" y="0"/>
          <a:ext cx="0" cy="0"/>
          <a:chOff x="0" y="0"/>
          <a:chExt cx="0" cy="0"/>
        </a:xfrm>
      </p:grpSpPr>
      <p:sp>
        <p:nvSpPr>
          <p:cNvPr id="4102" name="Google Shape;4102;ge3cc29554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3" name="Google Shape;4103;ge3cc29554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ge4348993b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1" name="Google Shape;4111;ge4348993b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0" name="Shape 3970"/>
        <p:cNvGrpSpPr/>
        <p:nvPr/>
      </p:nvGrpSpPr>
      <p:grpSpPr>
        <a:xfrm>
          <a:off x="0" y="0"/>
          <a:ext cx="0" cy="0"/>
          <a:chOff x="0" y="0"/>
          <a:chExt cx="0" cy="0"/>
        </a:xfrm>
      </p:grpSpPr>
      <p:sp>
        <p:nvSpPr>
          <p:cNvPr id="3971" name="Google Shape;3971;g944380d3de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2" name="Google Shape;3972;g944380d3de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7" name="Shape 4117"/>
        <p:cNvGrpSpPr/>
        <p:nvPr/>
      </p:nvGrpSpPr>
      <p:grpSpPr>
        <a:xfrm>
          <a:off x="0" y="0"/>
          <a:ext cx="0" cy="0"/>
          <a:chOff x="0" y="0"/>
          <a:chExt cx="0" cy="0"/>
        </a:xfrm>
      </p:grpSpPr>
      <p:sp>
        <p:nvSpPr>
          <p:cNvPr id="4118" name="Google Shape;4118;ge3cc29554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9" name="Google Shape;4119;ge3cc29554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5" name="Shape 4125"/>
        <p:cNvGrpSpPr/>
        <p:nvPr/>
      </p:nvGrpSpPr>
      <p:grpSpPr>
        <a:xfrm>
          <a:off x="0" y="0"/>
          <a:ext cx="0" cy="0"/>
          <a:chOff x="0" y="0"/>
          <a:chExt cx="0" cy="0"/>
        </a:xfrm>
      </p:grpSpPr>
      <p:sp>
        <p:nvSpPr>
          <p:cNvPr id="4126" name="Google Shape;4126;ge4348993b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7" name="Google Shape;4127;ge4348993b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3" name="Shape 4133"/>
        <p:cNvGrpSpPr/>
        <p:nvPr/>
      </p:nvGrpSpPr>
      <p:grpSpPr>
        <a:xfrm>
          <a:off x="0" y="0"/>
          <a:ext cx="0" cy="0"/>
          <a:chOff x="0" y="0"/>
          <a:chExt cx="0" cy="0"/>
        </a:xfrm>
      </p:grpSpPr>
      <p:sp>
        <p:nvSpPr>
          <p:cNvPr id="4134" name="Google Shape;4134;ge4348993ba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5" name="Google Shape;4135;ge4348993ba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1" name="Shape 4141"/>
        <p:cNvGrpSpPr/>
        <p:nvPr/>
      </p:nvGrpSpPr>
      <p:grpSpPr>
        <a:xfrm>
          <a:off x="0" y="0"/>
          <a:ext cx="0" cy="0"/>
          <a:chOff x="0" y="0"/>
          <a:chExt cx="0" cy="0"/>
        </a:xfrm>
      </p:grpSpPr>
      <p:sp>
        <p:nvSpPr>
          <p:cNvPr id="4142" name="Google Shape;4142;ge4348993ba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3" name="Google Shape;4143;ge4348993ba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0" name="Shape 4150"/>
        <p:cNvGrpSpPr/>
        <p:nvPr/>
      </p:nvGrpSpPr>
      <p:grpSpPr>
        <a:xfrm>
          <a:off x="0" y="0"/>
          <a:ext cx="0" cy="0"/>
          <a:chOff x="0" y="0"/>
          <a:chExt cx="0" cy="0"/>
        </a:xfrm>
      </p:grpSpPr>
      <p:sp>
        <p:nvSpPr>
          <p:cNvPr id="4151" name="Google Shape;4151;ge4348993ba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2" name="Google Shape;4152;ge4348993b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e4348993ba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e4348993b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6" name="Shape 4166"/>
        <p:cNvGrpSpPr/>
        <p:nvPr/>
      </p:nvGrpSpPr>
      <p:grpSpPr>
        <a:xfrm>
          <a:off x="0" y="0"/>
          <a:ext cx="0" cy="0"/>
          <a:chOff x="0" y="0"/>
          <a:chExt cx="0" cy="0"/>
        </a:xfrm>
      </p:grpSpPr>
      <p:sp>
        <p:nvSpPr>
          <p:cNvPr id="4167" name="Google Shape;4167;ge4348993ba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8" name="Google Shape;4168;ge4348993ba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4" name="Shape 4174"/>
        <p:cNvGrpSpPr/>
        <p:nvPr/>
      </p:nvGrpSpPr>
      <p:grpSpPr>
        <a:xfrm>
          <a:off x="0" y="0"/>
          <a:ext cx="0" cy="0"/>
          <a:chOff x="0" y="0"/>
          <a:chExt cx="0" cy="0"/>
        </a:xfrm>
      </p:grpSpPr>
      <p:sp>
        <p:nvSpPr>
          <p:cNvPr id="4175" name="Google Shape;4175;ge4348993ba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6" name="Google Shape;4176;ge4348993ba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2" name="Shape 4182"/>
        <p:cNvGrpSpPr/>
        <p:nvPr/>
      </p:nvGrpSpPr>
      <p:grpSpPr>
        <a:xfrm>
          <a:off x="0" y="0"/>
          <a:ext cx="0" cy="0"/>
          <a:chOff x="0" y="0"/>
          <a:chExt cx="0" cy="0"/>
        </a:xfrm>
      </p:grpSpPr>
      <p:sp>
        <p:nvSpPr>
          <p:cNvPr id="4183" name="Google Shape;4183;ge3cc29554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4" name="Google Shape;4184;ge3cc29554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1" name="Shape 4191"/>
        <p:cNvGrpSpPr/>
        <p:nvPr/>
      </p:nvGrpSpPr>
      <p:grpSpPr>
        <a:xfrm>
          <a:off x="0" y="0"/>
          <a:ext cx="0" cy="0"/>
          <a:chOff x="0" y="0"/>
          <a:chExt cx="0" cy="0"/>
        </a:xfrm>
      </p:grpSpPr>
      <p:sp>
        <p:nvSpPr>
          <p:cNvPr id="4192" name="Google Shape;4192;ge4348993ba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3" name="Google Shape;4193;ge4348993b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7" name="Shape 3977"/>
        <p:cNvGrpSpPr/>
        <p:nvPr/>
      </p:nvGrpSpPr>
      <p:grpSpPr>
        <a:xfrm>
          <a:off x="0" y="0"/>
          <a:ext cx="0" cy="0"/>
          <a:chOff x="0" y="0"/>
          <a:chExt cx="0" cy="0"/>
        </a:xfrm>
      </p:grpSpPr>
      <p:sp>
        <p:nvSpPr>
          <p:cNvPr id="3978" name="Google Shape;3978;g8958649ebf_4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9" name="Google Shape;3979;g8958649ebf_4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0" name="Shape 4200"/>
        <p:cNvGrpSpPr/>
        <p:nvPr/>
      </p:nvGrpSpPr>
      <p:grpSpPr>
        <a:xfrm>
          <a:off x="0" y="0"/>
          <a:ext cx="0" cy="0"/>
          <a:chOff x="0" y="0"/>
          <a:chExt cx="0" cy="0"/>
        </a:xfrm>
      </p:grpSpPr>
      <p:sp>
        <p:nvSpPr>
          <p:cNvPr id="4201" name="Google Shape;4201;ge42a12d6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2" name="Google Shape;4202;ge42a12d6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ge4348993b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0" name="Google Shape;4210;ge4348993b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6" name="Shape 4216"/>
        <p:cNvGrpSpPr/>
        <p:nvPr/>
      </p:nvGrpSpPr>
      <p:grpSpPr>
        <a:xfrm>
          <a:off x="0" y="0"/>
          <a:ext cx="0" cy="0"/>
          <a:chOff x="0" y="0"/>
          <a:chExt cx="0" cy="0"/>
        </a:xfrm>
      </p:grpSpPr>
      <p:sp>
        <p:nvSpPr>
          <p:cNvPr id="4217" name="Google Shape;4217;ge4348993b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8" name="Google Shape;4218;ge4348993b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4" name="Shape 4224"/>
        <p:cNvGrpSpPr/>
        <p:nvPr/>
      </p:nvGrpSpPr>
      <p:grpSpPr>
        <a:xfrm>
          <a:off x="0" y="0"/>
          <a:ext cx="0" cy="0"/>
          <a:chOff x="0" y="0"/>
          <a:chExt cx="0" cy="0"/>
        </a:xfrm>
      </p:grpSpPr>
      <p:sp>
        <p:nvSpPr>
          <p:cNvPr id="4225" name="Google Shape;4225;ge4348993ba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6" name="Google Shape;4226;ge4348993ba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2" name="Shape 4232"/>
        <p:cNvGrpSpPr/>
        <p:nvPr/>
      </p:nvGrpSpPr>
      <p:grpSpPr>
        <a:xfrm>
          <a:off x="0" y="0"/>
          <a:ext cx="0" cy="0"/>
          <a:chOff x="0" y="0"/>
          <a:chExt cx="0" cy="0"/>
        </a:xfrm>
      </p:grpSpPr>
      <p:sp>
        <p:nvSpPr>
          <p:cNvPr id="4233" name="Google Shape;4233;ge4348993ba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4" name="Google Shape;4234;ge4348993ba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1" name="Shape 4241"/>
        <p:cNvGrpSpPr/>
        <p:nvPr/>
      </p:nvGrpSpPr>
      <p:grpSpPr>
        <a:xfrm>
          <a:off x="0" y="0"/>
          <a:ext cx="0" cy="0"/>
          <a:chOff x="0" y="0"/>
          <a:chExt cx="0" cy="0"/>
        </a:xfrm>
      </p:grpSpPr>
      <p:sp>
        <p:nvSpPr>
          <p:cNvPr id="4242" name="Google Shape;4242;ge4348993b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3" name="Google Shape;4243;ge4348993b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0" name="Shape 4250"/>
        <p:cNvGrpSpPr/>
        <p:nvPr/>
      </p:nvGrpSpPr>
      <p:grpSpPr>
        <a:xfrm>
          <a:off x="0" y="0"/>
          <a:ext cx="0" cy="0"/>
          <a:chOff x="0" y="0"/>
          <a:chExt cx="0" cy="0"/>
        </a:xfrm>
      </p:grpSpPr>
      <p:sp>
        <p:nvSpPr>
          <p:cNvPr id="4251" name="Google Shape;4251;ge4348993ba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2" name="Google Shape;4252;ge4348993ba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9" name="Shape 4259"/>
        <p:cNvGrpSpPr/>
        <p:nvPr/>
      </p:nvGrpSpPr>
      <p:grpSpPr>
        <a:xfrm>
          <a:off x="0" y="0"/>
          <a:ext cx="0" cy="0"/>
          <a:chOff x="0" y="0"/>
          <a:chExt cx="0" cy="0"/>
        </a:xfrm>
      </p:grpSpPr>
      <p:sp>
        <p:nvSpPr>
          <p:cNvPr id="4260" name="Google Shape;4260;ge4348993ba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1" name="Google Shape;4261;ge4348993b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8" name="Shape 4268"/>
        <p:cNvGrpSpPr/>
        <p:nvPr/>
      </p:nvGrpSpPr>
      <p:grpSpPr>
        <a:xfrm>
          <a:off x="0" y="0"/>
          <a:ext cx="0" cy="0"/>
          <a:chOff x="0" y="0"/>
          <a:chExt cx="0" cy="0"/>
        </a:xfrm>
      </p:grpSpPr>
      <p:sp>
        <p:nvSpPr>
          <p:cNvPr id="4269" name="Google Shape;4269;ge4348993ba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0" name="Google Shape;4270;ge4348993ba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7" name="Shape 4277"/>
        <p:cNvGrpSpPr/>
        <p:nvPr/>
      </p:nvGrpSpPr>
      <p:grpSpPr>
        <a:xfrm>
          <a:off x="0" y="0"/>
          <a:ext cx="0" cy="0"/>
          <a:chOff x="0" y="0"/>
          <a:chExt cx="0" cy="0"/>
        </a:xfrm>
      </p:grpSpPr>
      <p:sp>
        <p:nvSpPr>
          <p:cNvPr id="4278" name="Google Shape;4278;ge3cc29554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9" name="Google Shape;4279;ge3cc29554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8" name="Shape 3988"/>
        <p:cNvGrpSpPr/>
        <p:nvPr/>
      </p:nvGrpSpPr>
      <p:grpSpPr>
        <a:xfrm>
          <a:off x="0" y="0"/>
          <a:ext cx="0" cy="0"/>
          <a:chOff x="0" y="0"/>
          <a:chExt cx="0" cy="0"/>
        </a:xfrm>
      </p:grpSpPr>
      <p:sp>
        <p:nvSpPr>
          <p:cNvPr id="3989" name="Google Shape;3989;gd806f173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0" name="Google Shape;3990;gd806f173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7" name="Shape 3997"/>
        <p:cNvGrpSpPr/>
        <p:nvPr/>
      </p:nvGrpSpPr>
      <p:grpSpPr>
        <a:xfrm>
          <a:off x="0" y="0"/>
          <a:ext cx="0" cy="0"/>
          <a:chOff x="0" y="0"/>
          <a:chExt cx="0" cy="0"/>
        </a:xfrm>
      </p:grpSpPr>
      <p:sp>
        <p:nvSpPr>
          <p:cNvPr id="3998" name="Google Shape;3998;g8958649eb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9" name="Google Shape;3999;g8958649eb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ge4348993b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7" name="Google Shape;4007;ge4348993b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3" name="Shape 4013"/>
        <p:cNvGrpSpPr/>
        <p:nvPr/>
      </p:nvGrpSpPr>
      <p:grpSpPr>
        <a:xfrm>
          <a:off x="0" y="0"/>
          <a:ext cx="0" cy="0"/>
          <a:chOff x="0" y="0"/>
          <a:chExt cx="0" cy="0"/>
        </a:xfrm>
      </p:grpSpPr>
      <p:sp>
        <p:nvSpPr>
          <p:cNvPr id="4014" name="Google Shape;4014;g8b7328c4fd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5" name="Google Shape;4015;g8b7328c4fd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1" name="Shape 4021"/>
        <p:cNvGrpSpPr/>
        <p:nvPr/>
      </p:nvGrpSpPr>
      <p:grpSpPr>
        <a:xfrm>
          <a:off x="0" y="0"/>
          <a:ext cx="0" cy="0"/>
          <a:chOff x="0" y="0"/>
          <a:chExt cx="0" cy="0"/>
        </a:xfrm>
      </p:grpSpPr>
      <p:sp>
        <p:nvSpPr>
          <p:cNvPr id="4022" name="Google Shape;4022;ge4348993b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3" name="Google Shape;4023;ge4348993b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9" name="Shape 4029"/>
        <p:cNvGrpSpPr/>
        <p:nvPr/>
      </p:nvGrpSpPr>
      <p:grpSpPr>
        <a:xfrm>
          <a:off x="0" y="0"/>
          <a:ext cx="0" cy="0"/>
          <a:chOff x="0" y="0"/>
          <a:chExt cx="0" cy="0"/>
        </a:xfrm>
      </p:grpSpPr>
      <p:sp>
        <p:nvSpPr>
          <p:cNvPr id="4030" name="Google Shape;4030;ge3cc2955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1" name="Google Shape;4031;ge3cc2955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a:off x="0" y="0"/>
            <a:ext cx="32751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4" y="2777442"/>
            <a:ext cx="1671850" cy="2366050"/>
            <a:chOff x="93327" y="75513"/>
            <a:chExt cx="2511793" cy="3554763"/>
          </a:xfrm>
        </p:grpSpPr>
        <p:sp>
          <p:nvSpPr>
            <p:cNvPr id="11" name="Google Shape;11;p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
          <p:cNvSpPr/>
          <p:nvPr/>
        </p:nvSpPr>
        <p:spPr>
          <a:xfrm>
            <a:off x="686443" y="865625"/>
            <a:ext cx="3956400" cy="37173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539500" y="713225"/>
            <a:ext cx="3956400" cy="37173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flipH="1">
            <a:off x="534555" y="3142248"/>
            <a:ext cx="2855700" cy="8151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flipH="1">
            <a:off x="375463" y="2995915"/>
            <a:ext cx="2855700" cy="8151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2"/>
          <p:cNvGrpSpPr/>
          <p:nvPr/>
        </p:nvGrpSpPr>
        <p:grpSpPr>
          <a:xfrm>
            <a:off x="7472146" y="-8"/>
            <a:ext cx="1671850" cy="2366050"/>
            <a:chOff x="93327" y="75513"/>
            <a:chExt cx="2511793" cy="3554763"/>
          </a:xfrm>
        </p:grpSpPr>
        <p:sp>
          <p:nvSpPr>
            <p:cNvPr id="148" name="Google Shape;148;p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2"/>
          <p:cNvSpPr txBox="1"/>
          <p:nvPr>
            <p:ph type="ctrTitle"/>
          </p:nvPr>
        </p:nvSpPr>
        <p:spPr>
          <a:xfrm>
            <a:off x="892475" y="1033400"/>
            <a:ext cx="3275100" cy="1763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95A61"/>
              </a:buClr>
              <a:buSzPts val="3600"/>
              <a:buNone/>
              <a:defRPr b="1" sz="3600">
                <a:solidFill>
                  <a:srgbClr val="F95A61"/>
                </a:solidFill>
              </a:defRPr>
            </a:lvl1pPr>
            <a:lvl2pPr lvl="1" rtl="0">
              <a:spcBef>
                <a:spcPts val="0"/>
              </a:spcBef>
              <a:spcAft>
                <a:spcPts val="0"/>
              </a:spcAft>
              <a:buClr>
                <a:schemeClr val="accent1"/>
              </a:buClr>
              <a:buSzPts val="5200"/>
              <a:buNone/>
              <a:defRPr b="1" sz="5200">
                <a:solidFill>
                  <a:schemeClr val="accent1"/>
                </a:solidFill>
              </a:defRPr>
            </a:lvl2pPr>
            <a:lvl3pPr lvl="2" rtl="0">
              <a:spcBef>
                <a:spcPts val="0"/>
              </a:spcBef>
              <a:spcAft>
                <a:spcPts val="0"/>
              </a:spcAft>
              <a:buClr>
                <a:schemeClr val="accent1"/>
              </a:buClr>
              <a:buSzPts val="5200"/>
              <a:buNone/>
              <a:defRPr b="1" sz="5200">
                <a:solidFill>
                  <a:schemeClr val="accent1"/>
                </a:solidFill>
              </a:defRPr>
            </a:lvl3pPr>
            <a:lvl4pPr lvl="3" rtl="0">
              <a:spcBef>
                <a:spcPts val="0"/>
              </a:spcBef>
              <a:spcAft>
                <a:spcPts val="0"/>
              </a:spcAft>
              <a:buClr>
                <a:schemeClr val="accent1"/>
              </a:buClr>
              <a:buSzPts val="5200"/>
              <a:buNone/>
              <a:defRPr b="1" sz="5200">
                <a:solidFill>
                  <a:schemeClr val="accent1"/>
                </a:solidFill>
              </a:defRPr>
            </a:lvl4pPr>
            <a:lvl5pPr lvl="4" rtl="0">
              <a:spcBef>
                <a:spcPts val="0"/>
              </a:spcBef>
              <a:spcAft>
                <a:spcPts val="0"/>
              </a:spcAft>
              <a:buClr>
                <a:schemeClr val="accent1"/>
              </a:buClr>
              <a:buSzPts val="5200"/>
              <a:buNone/>
              <a:defRPr b="1" sz="5200">
                <a:solidFill>
                  <a:schemeClr val="accent1"/>
                </a:solidFill>
              </a:defRPr>
            </a:lvl5pPr>
            <a:lvl6pPr lvl="5" rtl="0">
              <a:spcBef>
                <a:spcPts val="0"/>
              </a:spcBef>
              <a:spcAft>
                <a:spcPts val="0"/>
              </a:spcAft>
              <a:buClr>
                <a:schemeClr val="accent1"/>
              </a:buClr>
              <a:buSzPts val="5200"/>
              <a:buNone/>
              <a:defRPr b="1" sz="5200">
                <a:solidFill>
                  <a:schemeClr val="accent1"/>
                </a:solidFill>
              </a:defRPr>
            </a:lvl6pPr>
            <a:lvl7pPr lvl="6" rtl="0">
              <a:spcBef>
                <a:spcPts val="0"/>
              </a:spcBef>
              <a:spcAft>
                <a:spcPts val="0"/>
              </a:spcAft>
              <a:buClr>
                <a:schemeClr val="accent1"/>
              </a:buClr>
              <a:buSzPts val="5200"/>
              <a:buNone/>
              <a:defRPr b="1" sz="5200">
                <a:solidFill>
                  <a:schemeClr val="accent1"/>
                </a:solidFill>
              </a:defRPr>
            </a:lvl7pPr>
            <a:lvl8pPr lvl="7" rtl="0">
              <a:spcBef>
                <a:spcPts val="0"/>
              </a:spcBef>
              <a:spcAft>
                <a:spcPts val="0"/>
              </a:spcAft>
              <a:buClr>
                <a:schemeClr val="accent1"/>
              </a:buClr>
              <a:buSzPts val="5200"/>
              <a:buNone/>
              <a:defRPr b="1" sz="5200">
                <a:solidFill>
                  <a:schemeClr val="accent1"/>
                </a:solidFill>
              </a:defRPr>
            </a:lvl8pPr>
            <a:lvl9pPr lvl="8" rtl="0">
              <a:spcBef>
                <a:spcPts val="0"/>
              </a:spcBef>
              <a:spcAft>
                <a:spcPts val="0"/>
              </a:spcAft>
              <a:buClr>
                <a:schemeClr val="accent1"/>
              </a:buClr>
              <a:buSzPts val="5200"/>
              <a:buNone/>
              <a:defRPr b="1" sz="5200">
                <a:solidFill>
                  <a:schemeClr val="accent1"/>
                </a:solidFill>
              </a:defRPr>
            </a:lvl9pPr>
          </a:lstStyle>
          <a:p/>
        </p:txBody>
      </p:sp>
      <p:sp>
        <p:nvSpPr>
          <p:cNvPr id="281" name="Google Shape;281;p2"/>
          <p:cNvSpPr txBox="1"/>
          <p:nvPr>
            <p:ph idx="1" type="subTitle"/>
          </p:nvPr>
        </p:nvSpPr>
        <p:spPr>
          <a:xfrm>
            <a:off x="892475" y="3029100"/>
            <a:ext cx="2260200" cy="7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95A61"/>
        </a:solidFill>
      </p:bgPr>
    </p:bg>
    <p:spTree>
      <p:nvGrpSpPr>
        <p:cNvPr id="1559" name="Shape 1559"/>
        <p:cNvGrpSpPr/>
        <p:nvPr/>
      </p:nvGrpSpPr>
      <p:grpSpPr>
        <a:xfrm>
          <a:off x="0" y="0"/>
          <a:ext cx="0" cy="0"/>
          <a:chOff x="0" y="0"/>
          <a:chExt cx="0" cy="0"/>
        </a:xfrm>
      </p:grpSpPr>
      <p:grpSp>
        <p:nvGrpSpPr>
          <p:cNvPr id="1560" name="Google Shape;1560;p11"/>
          <p:cNvGrpSpPr/>
          <p:nvPr/>
        </p:nvGrpSpPr>
        <p:grpSpPr>
          <a:xfrm>
            <a:off x="-4" y="-8"/>
            <a:ext cx="1671850" cy="2366050"/>
            <a:chOff x="93327" y="75513"/>
            <a:chExt cx="2511793" cy="3554763"/>
          </a:xfrm>
        </p:grpSpPr>
        <p:sp>
          <p:nvSpPr>
            <p:cNvPr id="1561" name="Google Shape;1561;p11"/>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1"/>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1"/>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1"/>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1"/>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1"/>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1"/>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1"/>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1"/>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1"/>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1"/>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1"/>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1"/>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1"/>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1"/>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1"/>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1"/>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1"/>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1"/>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1"/>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1"/>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1"/>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1"/>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1"/>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1"/>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1"/>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1"/>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1"/>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1"/>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1"/>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1"/>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1"/>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1"/>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1"/>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11"/>
          <p:cNvGrpSpPr/>
          <p:nvPr/>
        </p:nvGrpSpPr>
        <p:grpSpPr>
          <a:xfrm>
            <a:off x="7472146" y="2777567"/>
            <a:ext cx="1671850" cy="2366050"/>
            <a:chOff x="93327" y="75513"/>
            <a:chExt cx="2511793" cy="3554763"/>
          </a:xfrm>
        </p:grpSpPr>
        <p:sp>
          <p:nvSpPr>
            <p:cNvPr id="1694" name="Google Shape;1694;p11"/>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1"/>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1"/>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1"/>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1"/>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1"/>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1"/>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1"/>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1"/>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1"/>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1"/>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1"/>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1"/>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1"/>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1"/>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1"/>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1"/>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1"/>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1"/>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1"/>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1"/>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1"/>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1"/>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1"/>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1"/>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1"/>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1"/>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1"/>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1"/>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1"/>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1"/>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1"/>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1"/>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1"/>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1"/>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1"/>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1"/>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1"/>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1"/>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1"/>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1"/>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1"/>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1"/>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1"/>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1"/>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1"/>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1"/>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11"/>
          <p:cNvSpPr/>
          <p:nvPr/>
        </p:nvSpPr>
        <p:spPr>
          <a:xfrm>
            <a:off x="1737973" y="865625"/>
            <a:ext cx="6368100" cy="37170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
          <p:cNvSpPr/>
          <p:nvPr/>
        </p:nvSpPr>
        <p:spPr>
          <a:xfrm>
            <a:off x="1565400" y="713225"/>
            <a:ext cx="6368100" cy="37170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
          <p:cNvSpPr txBox="1"/>
          <p:nvPr>
            <p:ph type="title"/>
          </p:nvPr>
        </p:nvSpPr>
        <p:spPr>
          <a:xfrm>
            <a:off x="2293000" y="1615950"/>
            <a:ext cx="4889700" cy="1911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4800"/>
              <a:buNone/>
              <a:defRPr b="1" sz="60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95A61"/>
        </a:solidFill>
      </p:bgPr>
    </p:bg>
    <p:spTree>
      <p:nvGrpSpPr>
        <p:cNvPr id="1829" name="Shape 1829"/>
        <p:cNvGrpSpPr/>
        <p:nvPr/>
      </p:nvGrpSpPr>
      <p:grpSpPr>
        <a:xfrm>
          <a:off x="0" y="0"/>
          <a:ext cx="0" cy="0"/>
          <a:chOff x="0" y="0"/>
          <a:chExt cx="0" cy="0"/>
        </a:xfrm>
      </p:grpSpPr>
      <p:grpSp>
        <p:nvGrpSpPr>
          <p:cNvPr id="1830" name="Google Shape;1830;p12"/>
          <p:cNvGrpSpPr/>
          <p:nvPr/>
        </p:nvGrpSpPr>
        <p:grpSpPr>
          <a:xfrm>
            <a:off x="-4" y="2777442"/>
            <a:ext cx="1671850" cy="2366050"/>
            <a:chOff x="93327" y="75513"/>
            <a:chExt cx="2511793" cy="3554763"/>
          </a:xfrm>
        </p:grpSpPr>
        <p:sp>
          <p:nvSpPr>
            <p:cNvPr id="1831" name="Google Shape;1831;p1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3" name="Google Shape;1963;p12"/>
          <p:cNvSpPr/>
          <p:nvPr/>
        </p:nvSpPr>
        <p:spPr>
          <a:xfrm>
            <a:off x="2575875" y="865975"/>
            <a:ext cx="4730400" cy="37257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2"/>
          <p:cNvSpPr/>
          <p:nvPr/>
        </p:nvSpPr>
        <p:spPr>
          <a:xfrm>
            <a:off x="1983875" y="713225"/>
            <a:ext cx="5158800" cy="37257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5" name="Google Shape;1965;p12"/>
          <p:cNvGrpSpPr/>
          <p:nvPr/>
        </p:nvGrpSpPr>
        <p:grpSpPr>
          <a:xfrm>
            <a:off x="7472146" y="-8"/>
            <a:ext cx="1671850" cy="2366050"/>
            <a:chOff x="93327" y="75513"/>
            <a:chExt cx="2511793" cy="3554763"/>
          </a:xfrm>
        </p:grpSpPr>
        <p:sp>
          <p:nvSpPr>
            <p:cNvPr id="1966" name="Google Shape;1966;p1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8" name="Google Shape;2098;p12"/>
          <p:cNvSpPr txBox="1"/>
          <p:nvPr>
            <p:ph type="title"/>
          </p:nvPr>
        </p:nvSpPr>
        <p:spPr>
          <a:xfrm>
            <a:off x="2758975" y="865975"/>
            <a:ext cx="3532500" cy="754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5A61"/>
              </a:buClr>
              <a:buSzPts val="4800"/>
              <a:buNone/>
              <a:defRPr b="1" sz="4800">
                <a:solidFill>
                  <a:srgbClr val="F95A6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099" name="Google Shape;2099;p12"/>
          <p:cNvSpPr txBox="1"/>
          <p:nvPr>
            <p:ph idx="1" type="subTitle"/>
          </p:nvPr>
        </p:nvSpPr>
        <p:spPr>
          <a:xfrm>
            <a:off x="2758975" y="1608975"/>
            <a:ext cx="3532500" cy="139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2"/>
        </a:solidFill>
      </p:bgPr>
    </p:bg>
    <p:spTree>
      <p:nvGrpSpPr>
        <p:cNvPr id="2100" name="Shape 2100"/>
        <p:cNvGrpSpPr/>
        <p:nvPr/>
      </p:nvGrpSpPr>
      <p:grpSpPr>
        <a:xfrm>
          <a:off x="0" y="0"/>
          <a:ext cx="0" cy="0"/>
          <a:chOff x="0" y="0"/>
          <a:chExt cx="0" cy="0"/>
        </a:xfrm>
      </p:grpSpPr>
      <p:grpSp>
        <p:nvGrpSpPr>
          <p:cNvPr id="2101" name="Google Shape;2101;p13"/>
          <p:cNvGrpSpPr/>
          <p:nvPr/>
        </p:nvGrpSpPr>
        <p:grpSpPr>
          <a:xfrm>
            <a:off x="7472146" y="-8"/>
            <a:ext cx="1671850" cy="2366050"/>
            <a:chOff x="93327" y="75513"/>
            <a:chExt cx="2511793" cy="3554763"/>
          </a:xfrm>
        </p:grpSpPr>
        <p:sp>
          <p:nvSpPr>
            <p:cNvPr id="2102" name="Google Shape;2102;p13"/>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4" name="Google Shape;2234;p13"/>
          <p:cNvSpPr/>
          <p:nvPr/>
        </p:nvSpPr>
        <p:spPr>
          <a:xfrm>
            <a:off x="1737973" y="865625"/>
            <a:ext cx="6368100" cy="3717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1565400" y="713225"/>
            <a:ext cx="63681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flipH="1">
            <a:off x="3513791" y="3237025"/>
            <a:ext cx="2648700" cy="50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flipH="1">
            <a:off x="3439045" y="3146603"/>
            <a:ext cx="2648700" cy="5037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txBox="1"/>
          <p:nvPr>
            <p:ph idx="1" type="subTitle"/>
          </p:nvPr>
        </p:nvSpPr>
        <p:spPr>
          <a:xfrm>
            <a:off x="2686500" y="1546813"/>
            <a:ext cx="4153800" cy="140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2240" name="Google Shape;2240;p13"/>
          <p:cNvSpPr txBox="1"/>
          <p:nvPr>
            <p:ph type="title"/>
          </p:nvPr>
        </p:nvSpPr>
        <p:spPr>
          <a:xfrm>
            <a:off x="3512325" y="3204888"/>
            <a:ext cx="2492100" cy="391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600">
                <a:solidFill>
                  <a:schemeClr val="lt1"/>
                </a:solidFill>
              </a:defRPr>
            </a:lvl1pPr>
            <a:lvl2pPr lvl="1" rtl="0" algn="ctr">
              <a:spcBef>
                <a:spcPts val="0"/>
              </a:spcBef>
              <a:spcAft>
                <a:spcPts val="0"/>
              </a:spcAft>
              <a:buNone/>
              <a:defRPr b="1" sz="1600">
                <a:solidFill>
                  <a:schemeClr val="lt1"/>
                </a:solidFill>
                <a:latin typeface="Roboto Slab"/>
                <a:ea typeface="Roboto Slab"/>
                <a:cs typeface="Roboto Slab"/>
                <a:sym typeface="Roboto Slab"/>
              </a:defRPr>
            </a:lvl2pPr>
            <a:lvl3pPr lvl="2" rtl="0" algn="ctr">
              <a:spcBef>
                <a:spcPts val="0"/>
              </a:spcBef>
              <a:spcAft>
                <a:spcPts val="0"/>
              </a:spcAft>
              <a:buNone/>
              <a:defRPr b="1" sz="1600">
                <a:solidFill>
                  <a:schemeClr val="lt1"/>
                </a:solidFill>
                <a:latin typeface="Roboto Slab"/>
                <a:ea typeface="Roboto Slab"/>
                <a:cs typeface="Roboto Slab"/>
                <a:sym typeface="Roboto Slab"/>
              </a:defRPr>
            </a:lvl3pPr>
            <a:lvl4pPr lvl="3" rtl="0" algn="ctr">
              <a:spcBef>
                <a:spcPts val="0"/>
              </a:spcBef>
              <a:spcAft>
                <a:spcPts val="0"/>
              </a:spcAft>
              <a:buNone/>
              <a:defRPr b="1" sz="1600">
                <a:solidFill>
                  <a:schemeClr val="lt1"/>
                </a:solidFill>
                <a:latin typeface="Roboto Slab"/>
                <a:ea typeface="Roboto Slab"/>
                <a:cs typeface="Roboto Slab"/>
                <a:sym typeface="Roboto Slab"/>
              </a:defRPr>
            </a:lvl4pPr>
            <a:lvl5pPr lvl="4" rtl="0" algn="ctr">
              <a:spcBef>
                <a:spcPts val="0"/>
              </a:spcBef>
              <a:spcAft>
                <a:spcPts val="0"/>
              </a:spcAft>
              <a:buNone/>
              <a:defRPr b="1" sz="1600">
                <a:solidFill>
                  <a:schemeClr val="lt1"/>
                </a:solidFill>
                <a:latin typeface="Roboto Slab"/>
                <a:ea typeface="Roboto Slab"/>
                <a:cs typeface="Roboto Slab"/>
                <a:sym typeface="Roboto Slab"/>
              </a:defRPr>
            </a:lvl5pPr>
            <a:lvl6pPr lvl="5" rtl="0" algn="ctr">
              <a:spcBef>
                <a:spcPts val="0"/>
              </a:spcBef>
              <a:spcAft>
                <a:spcPts val="0"/>
              </a:spcAft>
              <a:buNone/>
              <a:defRPr b="1" sz="1600">
                <a:solidFill>
                  <a:schemeClr val="lt1"/>
                </a:solidFill>
                <a:latin typeface="Roboto Slab"/>
                <a:ea typeface="Roboto Slab"/>
                <a:cs typeface="Roboto Slab"/>
                <a:sym typeface="Roboto Slab"/>
              </a:defRPr>
            </a:lvl6pPr>
            <a:lvl7pPr lvl="6" rtl="0" algn="ctr">
              <a:spcBef>
                <a:spcPts val="0"/>
              </a:spcBef>
              <a:spcAft>
                <a:spcPts val="0"/>
              </a:spcAft>
              <a:buNone/>
              <a:defRPr b="1" sz="1600">
                <a:solidFill>
                  <a:schemeClr val="lt1"/>
                </a:solidFill>
                <a:latin typeface="Roboto Slab"/>
                <a:ea typeface="Roboto Slab"/>
                <a:cs typeface="Roboto Slab"/>
                <a:sym typeface="Roboto Slab"/>
              </a:defRPr>
            </a:lvl7pPr>
            <a:lvl8pPr lvl="7" rtl="0" algn="ctr">
              <a:spcBef>
                <a:spcPts val="0"/>
              </a:spcBef>
              <a:spcAft>
                <a:spcPts val="0"/>
              </a:spcAft>
              <a:buNone/>
              <a:defRPr b="1" sz="1600">
                <a:solidFill>
                  <a:schemeClr val="lt1"/>
                </a:solidFill>
                <a:latin typeface="Roboto Slab"/>
                <a:ea typeface="Roboto Slab"/>
                <a:cs typeface="Roboto Slab"/>
                <a:sym typeface="Roboto Slab"/>
              </a:defRPr>
            </a:lvl8pPr>
            <a:lvl9pPr lvl="8" rtl="0" algn="ctr">
              <a:spcBef>
                <a:spcPts val="0"/>
              </a:spcBef>
              <a:spcAft>
                <a:spcPts val="0"/>
              </a:spcAft>
              <a:buNone/>
              <a:defRPr b="1" sz="1600">
                <a:solidFill>
                  <a:schemeClr val="lt1"/>
                </a:solidFill>
                <a:latin typeface="Roboto Slab"/>
                <a:ea typeface="Roboto Slab"/>
                <a:cs typeface="Roboto Slab"/>
                <a:sym typeface="Roboto Slab"/>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1" name="Shape 2241"/>
        <p:cNvGrpSpPr/>
        <p:nvPr/>
      </p:nvGrpSpPr>
      <p:grpSpPr>
        <a:xfrm>
          <a:off x="0" y="0"/>
          <a:ext cx="0" cy="0"/>
          <a:chOff x="0" y="0"/>
          <a:chExt cx="0" cy="0"/>
        </a:xfrm>
      </p:grpSpPr>
      <p:sp>
        <p:nvSpPr>
          <p:cNvPr id="2242" name="Google Shape;2242;p14"/>
          <p:cNvSpPr/>
          <p:nvPr/>
        </p:nvSpPr>
        <p:spPr>
          <a:xfrm>
            <a:off x="150" y="150"/>
            <a:ext cx="32751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3" name="Google Shape;2243;p14"/>
          <p:cNvGrpSpPr/>
          <p:nvPr/>
        </p:nvGrpSpPr>
        <p:grpSpPr>
          <a:xfrm>
            <a:off x="-4" y="2777442"/>
            <a:ext cx="1671850" cy="2366050"/>
            <a:chOff x="93327" y="75513"/>
            <a:chExt cx="2511793" cy="3554763"/>
          </a:xfrm>
        </p:grpSpPr>
        <p:sp>
          <p:nvSpPr>
            <p:cNvPr id="2244" name="Google Shape;2244;p14"/>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4"/>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4"/>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4"/>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4"/>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4"/>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4"/>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4"/>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4"/>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4"/>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4"/>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4"/>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4"/>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4"/>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4"/>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4"/>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4"/>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4"/>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4"/>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4"/>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4"/>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4"/>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4"/>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4"/>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4"/>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4"/>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4"/>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4"/>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4"/>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4"/>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4"/>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4"/>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4"/>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4"/>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4"/>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4"/>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4"/>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4"/>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4"/>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4"/>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4"/>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4"/>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4"/>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4"/>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4"/>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4"/>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4"/>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4"/>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4"/>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4"/>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4"/>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4"/>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4"/>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4"/>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4"/>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4"/>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4"/>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4"/>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4"/>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4"/>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4"/>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4"/>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4"/>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4"/>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4"/>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4"/>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4"/>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4"/>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4"/>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4"/>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4"/>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4"/>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4"/>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4"/>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4"/>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4"/>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4"/>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4"/>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4"/>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4"/>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4"/>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4"/>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4"/>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4"/>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4"/>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4"/>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4"/>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4"/>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4"/>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4"/>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4"/>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4"/>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4"/>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4"/>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4"/>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4"/>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4"/>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4"/>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4"/>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4"/>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4"/>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4"/>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4"/>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4"/>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4"/>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4"/>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4"/>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4"/>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4"/>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4"/>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4"/>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4"/>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4"/>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4"/>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4"/>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4"/>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4"/>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4"/>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4"/>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4"/>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4"/>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4"/>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4"/>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4"/>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4"/>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4"/>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4"/>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4"/>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4"/>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4"/>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4"/>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4"/>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14"/>
          <p:cNvGrpSpPr/>
          <p:nvPr/>
        </p:nvGrpSpPr>
        <p:grpSpPr>
          <a:xfrm>
            <a:off x="7472146" y="2797492"/>
            <a:ext cx="1671850" cy="2366050"/>
            <a:chOff x="93327" y="75513"/>
            <a:chExt cx="2511793" cy="3554763"/>
          </a:xfrm>
        </p:grpSpPr>
        <p:sp>
          <p:nvSpPr>
            <p:cNvPr id="2377" name="Google Shape;2377;p14"/>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4"/>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4"/>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4"/>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4"/>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4"/>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4"/>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4"/>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4"/>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4"/>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4"/>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4"/>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4"/>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4"/>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4"/>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4"/>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4"/>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4"/>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4"/>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4"/>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4"/>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4"/>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4"/>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4"/>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4"/>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4"/>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4"/>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4"/>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4"/>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4"/>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4"/>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4"/>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4"/>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4"/>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4"/>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4"/>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4"/>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4"/>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4"/>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4"/>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4"/>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4"/>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4"/>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4"/>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4"/>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4"/>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4"/>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4"/>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4"/>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4"/>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4"/>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4"/>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4"/>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4"/>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4"/>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4"/>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4"/>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4"/>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4"/>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4"/>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4"/>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4"/>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4"/>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4"/>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4"/>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4"/>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4"/>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4"/>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4"/>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4"/>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4"/>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4"/>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4"/>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4"/>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4"/>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4"/>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4"/>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4"/>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4"/>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4"/>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4"/>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4"/>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4"/>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4"/>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4"/>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4"/>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4"/>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4"/>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4"/>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4"/>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4"/>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4"/>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4"/>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4"/>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4"/>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4"/>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4"/>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4"/>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4"/>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4"/>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4"/>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4"/>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4"/>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4"/>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4"/>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4"/>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4"/>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4"/>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4"/>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4"/>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4"/>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4"/>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4"/>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4"/>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4"/>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4"/>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4"/>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4"/>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4"/>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4"/>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4"/>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4"/>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4"/>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4"/>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4"/>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4"/>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4"/>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4"/>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4"/>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4"/>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14"/>
          <p:cNvSpPr/>
          <p:nvPr/>
        </p:nvSpPr>
        <p:spPr>
          <a:xfrm>
            <a:off x="872400" y="1760249"/>
            <a:ext cx="7551600" cy="180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4"/>
          <p:cNvSpPr/>
          <p:nvPr/>
        </p:nvSpPr>
        <p:spPr>
          <a:xfrm>
            <a:off x="720000" y="1581149"/>
            <a:ext cx="7551600" cy="18096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4"/>
          <p:cNvSpPr txBox="1"/>
          <p:nvPr>
            <p:ph hasCustomPrompt="1" type="title"/>
          </p:nvPr>
        </p:nvSpPr>
        <p:spPr>
          <a:xfrm>
            <a:off x="1104875" y="1852950"/>
            <a:ext cx="6781800" cy="79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b="1" sz="7200"/>
            </a:lvl1pPr>
            <a:lvl2pPr lvl="1" rtl="0" algn="ctr">
              <a:spcBef>
                <a:spcPts val="0"/>
              </a:spcBef>
              <a:spcAft>
                <a:spcPts val="0"/>
              </a:spcAft>
              <a:buSzPts val="7200"/>
              <a:buFont typeface="Roboto Slab"/>
              <a:buNone/>
              <a:defRPr b="1" sz="7200">
                <a:latin typeface="Roboto Slab"/>
                <a:ea typeface="Roboto Slab"/>
                <a:cs typeface="Roboto Slab"/>
                <a:sym typeface="Roboto Slab"/>
              </a:defRPr>
            </a:lvl2pPr>
            <a:lvl3pPr lvl="2" rtl="0" algn="ctr">
              <a:spcBef>
                <a:spcPts val="0"/>
              </a:spcBef>
              <a:spcAft>
                <a:spcPts val="0"/>
              </a:spcAft>
              <a:buSzPts val="7200"/>
              <a:buFont typeface="Roboto Slab"/>
              <a:buNone/>
              <a:defRPr b="1" sz="7200">
                <a:latin typeface="Roboto Slab"/>
                <a:ea typeface="Roboto Slab"/>
                <a:cs typeface="Roboto Slab"/>
                <a:sym typeface="Roboto Slab"/>
              </a:defRPr>
            </a:lvl3pPr>
            <a:lvl4pPr lvl="3" rtl="0" algn="ctr">
              <a:spcBef>
                <a:spcPts val="0"/>
              </a:spcBef>
              <a:spcAft>
                <a:spcPts val="0"/>
              </a:spcAft>
              <a:buSzPts val="7200"/>
              <a:buFont typeface="Roboto Slab"/>
              <a:buNone/>
              <a:defRPr b="1" sz="7200">
                <a:latin typeface="Roboto Slab"/>
                <a:ea typeface="Roboto Slab"/>
                <a:cs typeface="Roboto Slab"/>
                <a:sym typeface="Roboto Slab"/>
              </a:defRPr>
            </a:lvl4pPr>
            <a:lvl5pPr lvl="4" rtl="0" algn="ctr">
              <a:spcBef>
                <a:spcPts val="0"/>
              </a:spcBef>
              <a:spcAft>
                <a:spcPts val="0"/>
              </a:spcAft>
              <a:buSzPts val="7200"/>
              <a:buFont typeface="Roboto Slab"/>
              <a:buNone/>
              <a:defRPr b="1" sz="7200">
                <a:latin typeface="Roboto Slab"/>
                <a:ea typeface="Roboto Slab"/>
                <a:cs typeface="Roboto Slab"/>
                <a:sym typeface="Roboto Slab"/>
              </a:defRPr>
            </a:lvl5pPr>
            <a:lvl6pPr lvl="5" rtl="0" algn="ctr">
              <a:spcBef>
                <a:spcPts val="0"/>
              </a:spcBef>
              <a:spcAft>
                <a:spcPts val="0"/>
              </a:spcAft>
              <a:buSzPts val="7200"/>
              <a:buFont typeface="Roboto Slab"/>
              <a:buNone/>
              <a:defRPr b="1" sz="7200">
                <a:latin typeface="Roboto Slab"/>
                <a:ea typeface="Roboto Slab"/>
                <a:cs typeface="Roboto Slab"/>
                <a:sym typeface="Roboto Slab"/>
              </a:defRPr>
            </a:lvl6pPr>
            <a:lvl7pPr lvl="6" rtl="0" algn="ctr">
              <a:spcBef>
                <a:spcPts val="0"/>
              </a:spcBef>
              <a:spcAft>
                <a:spcPts val="0"/>
              </a:spcAft>
              <a:buSzPts val="7200"/>
              <a:buFont typeface="Roboto Slab"/>
              <a:buNone/>
              <a:defRPr b="1" sz="7200">
                <a:latin typeface="Roboto Slab"/>
                <a:ea typeface="Roboto Slab"/>
                <a:cs typeface="Roboto Slab"/>
                <a:sym typeface="Roboto Slab"/>
              </a:defRPr>
            </a:lvl7pPr>
            <a:lvl8pPr lvl="7" rtl="0" algn="ctr">
              <a:spcBef>
                <a:spcPts val="0"/>
              </a:spcBef>
              <a:spcAft>
                <a:spcPts val="0"/>
              </a:spcAft>
              <a:buSzPts val="7200"/>
              <a:buFont typeface="Roboto Slab"/>
              <a:buNone/>
              <a:defRPr b="1" sz="7200">
                <a:latin typeface="Roboto Slab"/>
                <a:ea typeface="Roboto Slab"/>
                <a:cs typeface="Roboto Slab"/>
                <a:sym typeface="Roboto Slab"/>
              </a:defRPr>
            </a:lvl8pPr>
            <a:lvl9pPr lvl="8" rtl="0" algn="ctr">
              <a:spcBef>
                <a:spcPts val="0"/>
              </a:spcBef>
              <a:spcAft>
                <a:spcPts val="0"/>
              </a:spcAft>
              <a:buSzPts val="7200"/>
              <a:buFont typeface="Roboto Slab"/>
              <a:buNone/>
              <a:defRPr b="1" sz="7200">
                <a:latin typeface="Roboto Slab"/>
                <a:ea typeface="Roboto Slab"/>
                <a:cs typeface="Roboto Slab"/>
                <a:sym typeface="Roboto Slab"/>
              </a:defRPr>
            </a:lvl9pPr>
          </a:lstStyle>
          <a:p>
            <a:r>
              <a:t>xx%</a:t>
            </a:r>
          </a:p>
        </p:txBody>
      </p:sp>
      <p:sp>
        <p:nvSpPr>
          <p:cNvPr id="2512" name="Google Shape;2512;p14"/>
          <p:cNvSpPr txBox="1"/>
          <p:nvPr>
            <p:ph idx="1" type="subTitle"/>
          </p:nvPr>
        </p:nvSpPr>
        <p:spPr>
          <a:xfrm>
            <a:off x="2171700" y="2764950"/>
            <a:ext cx="4648200" cy="6117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95A61"/>
        </a:solidFill>
      </p:bgPr>
    </p:bg>
    <p:spTree>
      <p:nvGrpSpPr>
        <p:cNvPr id="2513" name="Shape 251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_1">
    <p:bg>
      <p:bgPr>
        <a:solidFill>
          <a:schemeClr val="accent2"/>
        </a:solidFill>
      </p:bgPr>
    </p:bg>
    <p:spTree>
      <p:nvGrpSpPr>
        <p:cNvPr id="2514" name="Shape 2514"/>
        <p:cNvGrpSpPr/>
        <p:nvPr/>
      </p:nvGrpSpPr>
      <p:grpSpPr>
        <a:xfrm>
          <a:off x="0" y="0"/>
          <a:ext cx="0" cy="0"/>
          <a:chOff x="0" y="0"/>
          <a:chExt cx="0" cy="0"/>
        </a:xfrm>
      </p:grpSpPr>
      <p:grpSp>
        <p:nvGrpSpPr>
          <p:cNvPr id="2515" name="Google Shape;2515;p16"/>
          <p:cNvGrpSpPr/>
          <p:nvPr/>
        </p:nvGrpSpPr>
        <p:grpSpPr>
          <a:xfrm>
            <a:off x="7472146" y="2777442"/>
            <a:ext cx="1671850" cy="2366050"/>
            <a:chOff x="93327" y="75513"/>
            <a:chExt cx="2511793" cy="3554763"/>
          </a:xfrm>
        </p:grpSpPr>
        <p:sp>
          <p:nvSpPr>
            <p:cNvPr id="2516" name="Google Shape;2516;p16"/>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6"/>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6"/>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6"/>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6"/>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6"/>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6"/>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6"/>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6"/>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6"/>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6"/>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6"/>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6"/>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6"/>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6"/>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6"/>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6"/>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6"/>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6"/>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6"/>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6"/>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6"/>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6"/>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6"/>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6"/>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6"/>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6"/>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6"/>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6"/>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6"/>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6"/>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6"/>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6"/>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6"/>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6"/>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6"/>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6"/>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6"/>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6"/>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6"/>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6"/>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6"/>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6"/>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6"/>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6"/>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6"/>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6"/>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6"/>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6"/>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6"/>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6"/>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6"/>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6"/>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6"/>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6"/>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6"/>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6"/>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6"/>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6"/>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6"/>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6"/>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6"/>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6"/>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6"/>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6"/>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6"/>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6"/>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6"/>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6"/>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6"/>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6"/>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6"/>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6"/>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6"/>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6"/>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6"/>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6"/>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6"/>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6"/>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6"/>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6"/>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6"/>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6"/>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6"/>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6"/>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6"/>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6"/>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6"/>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6"/>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6"/>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6"/>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6"/>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6"/>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6"/>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6"/>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6"/>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6"/>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6"/>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6"/>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6"/>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6"/>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6"/>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6"/>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6"/>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6"/>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6"/>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6"/>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6"/>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6"/>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6"/>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6"/>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6"/>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6"/>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6"/>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6"/>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6"/>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6"/>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6"/>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6"/>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6"/>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6"/>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6"/>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6"/>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6"/>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6"/>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6"/>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6"/>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6"/>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6"/>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6"/>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6"/>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6"/>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16"/>
          <p:cNvGrpSpPr/>
          <p:nvPr/>
        </p:nvGrpSpPr>
        <p:grpSpPr>
          <a:xfrm>
            <a:off x="960014" y="708150"/>
            <a:ext cx="7755978" cy="3869400"/>
            <a:chOff x="1193300" y="708150"/>
            <a:chExt cx="7411350" cy="3869400"/>
          </a:xfrm>
        </p:grpSpPr>
        <p:sp>
          <p:nvSpPr>
            <p:cNvPr id="2649" name="Google Shape;2649;p16"/>
            <p:cNvSpPr/>
            <p:nvPr/>
          </p:nvSpPr>
          <p:spPr>
            <a:xfrm>
              <a:off x="1345550" y="860550"/>
              <a:ext cx="7259100" cy="3717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6"/>
            <p:cNvSpPr/>
            <p:nvPr/>
          </p:nvSpPr>
          <p:spPr>
            <a:xfrm>
              <a:off x="1193300" y="708150"/>
              <a:ext cx="72591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1" name="Google Shape;2651;p16"/>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6"/>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653" name="Google Shape;2653;p16"/>
          <p:cNvSpPr txBox="1"/>
          <p:nvPr>
            <p:ph idx="2" type="ctrTitle"/>
          </p:nvPr>
        </p:nvSpPr>
        <p:spPr>
          <a:xfrm>
            <a:off x="1143475" y="1418113"/>
            <a:ext cx="23163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1" sz="16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654" name="Google Shape;2654;p16"/>
          <p:cNvSpPr txBox="1"/>
          <p:nvPr>
            <p:ph idx="1" type="subTitle"/>
          </p:nvPr>
        </p:nvSpPr>
        <p:spPr>
          <a:xfrm>
            <a:off x="1143413" y="1747888"/>
            <a:ext cx="2316300" cy="56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Roboto"/>
              <a:buNone/>
              <a:defRPr sz="1400">
                <a:latin typeface="Roboto"/>
                <a:ea typeface="Roboto"/>
                <a:cs typeface="Roboto"/>
                <a:sym typeface="Roboto"/>
              </a:defRPr>
            </a:lvl1pPr>
            <a:lvl2pPr lvl="1" rtl="0" algn="ctr">
              <a:lnSpc>
                <a:spcPct val="100000"/>
              </a:lnSpc>
              <a:spcBef>
                <a:spcPts val="0"/>
              </a:spcBef>
              <a:spcAft>
                <a:spcPts val="0"/>
              </a:spcAft>
              <a:buSzPts val="1200"/>
              <a:buFont typeface="Roboto"/>
              <a:buNone/>
              <a:defRPr sz="1200">
                <a:latin typeface="Roboto"/>
                <a:ea typeface="Roboto"/>
                <a:cs typeface="Roboto"/>
                <a:sym typeface="Roboto"/>
              </a:defRPr>
            </a:lvl2pPr>
            <a:lvl3pPr lvl="2" rtl="0" algn="ctr">
              <a:lnSpc>
                <a:spcPct val="100000"/>
              </a:lnSpc>
              <a:spcBef>
                <a:spcPts val="0"/>
              </a:spcBef>
              <a:spcAft>
                <a:spcPts val="0"/>
              </a:spcAft>
              <a:buSzPts val="1200"/>
              <a:buFont typeface="Roboto"/>
              <a:buNone/>
              <a:defRPr sz="1200">
                <a:latin typeface="Roboto"/>
                <a:ea typeface="Roboto"/>
                <a:cs typeface="Roboto"/>
                <a:sym typeface="Roboto"/>
              </a:defRPr>
            </a:lvl3pPr>
            <a:lvl4pPr lvl="3" rtl="0" algn="ctr">
              <a:lnSpc>
                <a:spcPct val="100000"/>
              </a:lnSpc>
              <a:spcBef>
                <a:spcPts val="0"/>
              </a:spcBef>
              <a:spcAft>
                <a:spcPts val="0"/>
              </a:spcAft>
              <a:buSzPts val="1200"/>
              <a:buFont typeface="Roboto"/>
              <a:buNone/>
              <a:defRPr sz="1200">
                <a:latin typeface="Roboto"/>
                <a:ea typeface="Roboto"/>
                <a:cs typeface="Roboto"/>
                <a:sym typeface="Roboto"/>
              </a:defRPr>
            </a:lvl4pPr>
            <a:lvl5pPr lvl="4" rtl="0" algn="ctr">
              <a:lnSpc>
                <a:spcPct val="100000"/>
              </a:lnSpc>
              <a:spcBef>
                <a:spcPts val="0"/>
              </a:spcBef>
              <a:spcAft>
                <a:spcPts val="0"/>
              </a:spcAft>
              <a:buSzPts val="1200"/>
              <a:buFont typeface="Roboto"/>
              <a:buNone/>
              <a:defRPr sz="1200">
                <a:latin typeface="Roboto"/>
                <a:ea typeface="Roboto"/>
                <a:cs typeface="Roboto"/>
                <a:sym typeface="Roboto"/>
              </a:defRPr>
            </a:lvl5pPr>
            <a:lvl6pPr lvl="5" rtl="0" algn="ctr">
              <a:lnSpc>
                <a:spcPct val="100000"/>
              </a:lnSpc>
              <a:spcBef>
                <a:spcPts val="0"/>
              </a:spcBef>
              <a:spcAft>
                <a:spcPts val="0"/>
              </a:spcAft>
              <a:buSzPts val="1200"/>
              <a:buFont typeface="Roboto"/>
              <a:buNone/>
              <a:defRPr sz="1200">
                <a:latin typeface="Roboto"/>
                <a:ea typeface="Roboto"/>
                <a:cs typeface="Roboto"/>
                <a:sym typeface="Roboto"/>
              </a:defRPr>
            </a:lvl6pPr>
            <a:lvl7pPr lvl="6" rtl="0" algn="ctr">
              <a:lnSpc>
                <a:spcPct val="100000"/>
              </a:lnSpc>
              <a:spcBef>
                <a:spcPts val="0"/>
              </a:spcBef>
              <a:spcAft>
                <a:spcPts val="0"/>
              </a:spcAft>
              <a:buSzPts val="1200"/>
              <a:buFont typeface="Roboto"/>
              <a:buNone/>
              <a:defRPr sz="1200">
                <a:latin typeface="Roboto"/>
                <a:ea typeface="Roboto"/>
                <a:cs typeface="Roboto"/>
                <a:sym typeface="Roboto"/>
              </a:defRPr>
            </a:lvl7pPr>
            <a:lvl8pPr lvl="7" rtl="0" algn="ctr">
              <a:lnSpc>
                <a:spcPct val="100000"/>
              </a:lnSpc>
              <a:spcBef>
                <a:spcPts val="0"/>
              </a:spcBef>
              <a:spcAft>
                <a:spcPts val="0"/>
              </a:spcAft>
              <a:buSzPts val="1200"/>
              <a:buFont typeface="Roboto"/>
              <a:buNone/>
              <a:defRPr sz="1200">
                <a:latin typeface="Roboto"/>
                <a:ea typeface="Roboto"/>
                <a:cs typeface="Roboto"/>
                <a:sym typeface="Roboto"/>
              </a:defRPr>
            </a:lvl8pPr>
            <a:lvl9pPr lvl="8" rtl="0"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655" name="Google Shape;2655;p16"/>
          <p:cNvSpPr txBox="1"/>
          <p:nvPr>
            <p:ph hasCustomPrompt="1" idx="3" type="title"/>
          </p:nvPr>
        </p:nvSpPr>
        <p:spPr>
          <a:xfrm>
            <a:off x="1639200" y="1087563"/>
            <a:ext cx="1324800" cy="33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b="1" sz="2400">
                <a:solidFill>
                  <a:schemeClr val="accent1"/>
                </a:solidFill>
              </a:defRPr>
            </a:lvl1pPr>
            <a:lvl2pPr lvl="1" rtl="0" algn="ctr">
              <a:spcBef>
                <a:spcPts val="0"/>
              </a:spcBef>
              <a:spcAft>
                <a:spcPts val="0"/>
              </a:spcAft>
              <a:buClr>
                <a:schemeClr val="accent1"/>
              </a:buClr>
              <a:buSzPts val="3600"/>
              <a:buNone/>
              <a:defRPr b="1" sz="3600">
                <a:solidFill>
                  <a:schemeClr val="accent1"/>
                </a:solidFill>
              </a:defRPr>
            </a:lvl2pPr>
            <a:lvl3pPr lvl="2" rtl="0" algn="ctr">
              <a:spcBef>
                <a:spcPts val="0"/>
              </a:spcBef>
              <a:spcAft>
                <a:spcPts val="0"/>
              </a:spcAft>
              <a:buClr>
                <a:schemeClr val="accent1"/>
              </a:buClr>
              <a:buSzPts val="3600"/>
              <a:buNone/>
              <a:defRPr b="1" sz="3600">
                <a:solidFill>
                  <a:schemeClr val="accent1"/>
                </a:solidFill>
              </a:defRPr>
            </a:lvl3pPr>
            <a:lvl4pPr lvl="3" rtl="0" algn="ctr">
              <a:spcBef>
                <a:spcPts val="0"/>
              </a:spcBef>
              <a:spcAft>
                <a:spcPts val="0"/>
              </a:spcAft>
              <a:buClr>
                <a:schemeClr val="accent1"/>
              </a:buClr>
              <a:buSzPts val="3600"/>
              <a:buNone/>
              <a:defRPr b="1" sz="3600">
                <a:solidFill>
                  <a:schemeClr val="accent1"/>
                </a:solidFill>
              </a:defRPr>
            </a:lvl4pPr>
            <a:lvl5pPr lvl="4" rtl="0" algn="ctr">
              <a:spcBef>
                <a:spcPts val="0"/>
              </a:spcBef>
              <a:spcAft>
                <a:spcPts val="0"/>
              </a:spcAft>
              <a:buClr>
                <a:schemeClr val="accent1"/>
              </a:buClr>
              <a:buSzPts val="3600"/>
              <a:buNone/>
              <a:defRPr b="1" sz="3600">
                <a:solidFill>
                  <a:schemeClr val="accent1"/>
                </a:solidFill>
              </a:defRPr>
            </a:lvl5pPr>
            <a:lvl6pPr lvl="5" rtl="0" algn="ctr">
              <a:spcBef>
                <a:spcPts val="0"/>
              </a:spcBef>
              <a:spcAft>
                <a:spcPts val="0"/>
              </a:spcAft>
              <a:buClr>
                <a:schemeClr val="accent1"/>
              </a:buClr>
              <a:buSzPts val="3600"/>
              <a:buNone/>
              <a:defRPr b="1" sz="3600">
                <a:solidFill>
                  <a:schemeClr val="accent1"/>
                </a:solidFill>
              </a:defRPr>
            </a:lvl6pPr>
            <a:lvl7pPr lvl="6" rtl="0" algn="ctr">
              <a:spcBef>
                <a:spcPts val="0"/>
              </a:spcBef>
              <a:spcAft>
                <a:spcPts val="0"/>
              </a:spcAft>
              <a:buClr>
                <a:schemeClr val="accent1"/>
              </a:buClr>
              <a:buSzPts val="3600"/>
              <a:buNone/>
              <a:defRPr b="1" sz="3600">
                <a:solidFill>
                  <a:schemeClr val="accent1"/>
                </a:solidFill>
              </a:defRPr>
            </a:lvl7pPr>
            <a:lvl8pPr lvl="7" rtl="0" algn="ctr">
              <a:spcBef>
                <a:spcPts val="0"/>
              </a:spcBef>
              <a:spcAft>
                <a:spcPts val="0"/>
              </a:spcAft>
              <a:buClr>
                <a:schemeClr val="accent1"/>
              </a:buClr>
              <a:buSzPts val="3600"/>
              <a:buNone/>
              <a:defRPr b="1" sz="3600">
                <a:solidFill>
                  <a:schemeClr val="accent1"/>
                </a:solidFill>
              </a:defRPr>
            </a:lvl8pPr>
            <a:lvl9pPr lvl="8" rtl="0" algn="ctr">
              <a:spcBef>
                <a:spcPts val="0"/>
              </a:spcBef>
              <a:spcAft>
                <a:spcPts val="0"/>
              </a:spcAft>
              <a:buClr>
                <a:schemeClr val="accent1"/>
              </a:buClr>
              <a:buSzPts val="3600"/>
              <a:buNone/>
              <a:defRPr b="1" sz="3600">
                <a:solidFill>
                  <a:schemeClr val="accent1"/>
                </a:solidFill>
              </a:defRPr>
            </a:lvl9pPr>
          </a:lstStyle>
          <a:p>
            <a:r>
              <a:t>xx%</a:t>
            </a:r>
          </a:p>
        </p:txBody>
      </p:sp>
      <p:sp>
        <p:nvSpPr>
          <p:cNvPr id="2656" name="Google Shape;2656;p16"/>
          <p:cNvSpPr txBox="1"/>
          <p:nvPr>
            <p:ph idx="4" type="ctrTitle"/>
          </p:nvPr>
        </p:nvSpPr>
        <p:spPr>
          <a:xfrm>
            <a:off x="1143425" y="3139363"/>
            <a:ext cx="23163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1" sz="16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657" name="Google Shape;2657;p16"/>
          <p:cNvSpPr txBox="1"/>
          <p:nvPr>
            <p:ph idx="5" type="subTitle"/>
          </p:nvPr>
        </p:nvSpPr>
        <p:spPr>
          <a:xfrm>
            <a:off x="1143399" y="3488288"/>
            <a:ext cx="2316300" cy="56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Roboto"/>
              <a:buNone/>
              <a:defRPr sz="1400">
                <a:latin typeface="Roboto"/>
                <a:ea typeface="Roboto"/>
                <a:cs typeface="Roboto"/>
                <a:sym typeface="Roboto"/>
              </a:defRPr>
            </a:lvl1pPr>
            <a:lvl2pPr lvl="1" rtl="0" algn="ctr">
              <a:lnSpc>
                <a:spcPct val="100000"/>
              </a:lnSpc>
              <a:spcBef>
                <a:spcPts val="0"/>
              </a:spcBef>
              <a:spcAft>
                <a:spcPts val="0"/>
              </a:spcAft>
              <a:buSzPts val="1200"/>
              <a:buFont typeface="Roboto"/>
              <a:buNone/>
              <a:defRPr sz="1200">
                <a:latin typeface="Roboto"/>
                <a:ea typeface="Roboto"/>
                <a:cs typeface="Roboto"/>
                <a:sym typeface="Roboto"/>
              </a:defRPr>
            </a:lvl2pPr>
            <a:lvl3pPr lvl="2" rtl="0" algn="ctr">
              <a:lnSpc>
                <a:spcPct val="100000"/>
              </a:lnSpc>
              <a:spcBef>
                <a:spcPts val="0"/>
              </a:spcBef>
              <a:spcAft>
                <a:spcPts val="0"/>
              </a:spcAft>
              <a:buSzPts val="1200"/>
              <a:buFont typeface="Roboto"/>
              <a:buNone/>
              <a:defRPr sz="1200">
                <a:latin typeface="Roboto"/>
                <a:ea typeface="Roboto"/>
                <a:cs typeface="Roboto"/>
                <a:sym typeface="Roboto"/>
              </a:defRPr>
            </a:lvl3pPr>
            <a:lvl4pPr lvl="3" rtl="0" algn="ctr">
              <a:lnSpc>
                <a:spcPct val="100000"/>
              </a:lnSpc>
              <a:spcBef>
                <a:spcPts val="0"/>
              </a:spcBef>
              <a:spcAft>
                <a:spcPts val="0"/>
              </a:spcAft>
              <a:buSzPts val="1200"/>
              <a:buFont typeface="Roboto"/>
              <a:buNone/>
              <a:defRPr sz="1200">
                <a:latin typeface="Roboto"/>
                <a:ea typeface="Roboto"/>
                <a:cs typeface="Roboto"/>
                <a:sym typeface="Roboto"/>
              </a:defRPr>
            </a:lvl4pPr>
            <a:lvl5pPr lvl="4" rtl="0" algn="ctr">
              <a:lnSpc>
                <a:spcPct val="100000"/>
              </a:lnSpc>
              <a:spcBef>
                <a:spcPts val="0"/>
              </a:spcBef>
              <a:spcAft>
                <a:spcPts val="0"/>
              </a:spcAft>
              <a:buSzPts val="1200"/>
              <a:buFont typeface="Roboto"/>
              <a:buNone/>
              <a:defRPr sz="1200">
                <a:latin typeface="Roboto"/>
                <a:ea typeface="Roboto"/>
                <a:cs typeface="Roboto"/>
                <a:sym typeface="Roboto"/>
              </a:defRPr>
            </a:lvl5pPr>
            <a:lvl6pPr lvl="5" rtl="0" algn="ctr">
              <a:lnSpc>
                <a:spcPct val="100000"/>
              </a:lnSpc>
              <a:spcBef>
                <a:spcPts val="0"/>
              </a:spcBef>
              <a:spcAft>
                <a:spcPts val="0"/>
              </a:spcAft>
              <a:buSzPts val="1200"/>
              <a:buFont typeface="Roboto"/>
              <a:buNone/>
              <a:defRPr sz="1200">
                <a:latin typeface="Roboto"/>
                <a:ea typeface="Roboto"/>
                <a:cs typeface="Roboto"/>
                <a:sym typeface="Roboto"/>
              </a:defRPr>
            </a:lvl6pPr>
            <a:lvl7pPr lvl="6" rtl="0" algn="ctr">
              <a:lnSpc>
                <a:spcPct val="100000"/>
              </a:lnSpc>
              <a:spcBef>
                <a:spcPts val="0"/>
              </a:spcBef>
              <a:spcAft>
                <a:spcPts val="0"/>
              </a:spcAft>
              <a:buSzPts val="1200"/>
              <a:buFont typeface="Roboto"/>
              <a:buNone/>
              <a:defRPr sz="1200">
                <a:latin typeface="Roboto"/>
                <a:ea typeface="Roboto"/>
                <a:cs typeface="Roboto"/>
                <a:sym typeface="Roboto"/>
              </a:defRPr>
            </a:lvl7pPr>
            <a:lvl8pPr lvl="7" rtl="0" algn="ctr">
              <a:lnSpc>
                <a:spcPct val="100000"/>
              </a:lnSpc>
              <a:spcBef>
                <a:spcPts val="0"/>
              </a:spcBef>
              <a:spcAft>
                <a:spcPts val="0"/>
              </a:spcAft>
              <a:buSzPts val="1200"/>
              <a:buFont typeface="Roboto"/>
              <a:buNone/>
              <a:defRPr sz="1200">
                <a:latin typeface="Roboto"/>
                <a:ea typeface="Roboto"/>
                <a:cs typeface="Roboto"/>
                <a:sym typeface="Roboto"/>
              </a:defRPr>
            </a:lvl8pPr>
            <a:lvl9pPr lvl="8" rtl="0"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658" name="Google Shape;2658;p16"/>
          <p:cNvSpPr txBox="1"/>
          <p:nvPr>
            <p:ph hasCustomPrompt="1" idx="6" type="title"/>
          </p:nvPr>
        </p:nvSpPr>
        <p:spPr>
          <a:xfrm>
            <a:off x="1639175" y="2790475"/>
            <a:ext cx="1324800" cy="3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b="1" sz="2400">
                <a:solidFill>
                  <a:schemeClr val="accent1"/>
                </a:solidFill>
              </a:defRPr>
            </a:lvl1pPr>
            <a:lvl2pPr lvl="1" rtl="0" algn="ctr">
              <a:spcBef>
                <a:spcPts val="0"/>
              </a:spcBef>
              <a:spcAft>
                <a:spcPts val="0"/>
              </a:spcAft>
              <a:buClr>
                <a:schemeClr val="accent1"/>
              </a:buClr>
              <a:buSzPts val="3600"/>
              <a:buNone/>
              <a:defRPr b="1" sz="3600">
                <a:solidFill>
                  <a:schemeClr val="accent1"/>
                </a:solidFill>
              </a:defRPr>
            </a:lvl2pPr>
            <a:lvl3pPr lvl="2" rtl="0" algn="ctr">
              <a:spcBef>
                <a:spcPts val="0"/>
              </a:spcBef>
              <a:spcAft>
                <a:spcPts val="0"/>
              </a:spcAft>
              <a:buClr>
                <a:schemeClr val="accent1"/>
              </a:buClr>
              <a:buSzPts val="3600"/>
              <a:buNone/>
              <a:defRPr b="1" sz="3600">
                <a:solidFill>
                  <a:schemeClr val="accent1"/>
                </a:solidFill>
              </a:defRPr>
            </a:lvl3pPr>
            <a:lvl4pPr lvl="3" rtl="0" algn="ctr">
              <a:spcBef>
                <a:spcPts val="0"/>
              </a:spcBef>
              <a:spcAft>
                <a:spcPts val="0"/>
              </a:spcAft>
              <a:buClr>
                <a:schemeClr val="accent1"/>
              </a:buClr>
              <a:buSzPts val="3600"/>
              <a:buNone/>
              <a:defRPr b="1" sz="3600">
                <a:solidFill>
                  <a:schemeClr val="accent1"/>
                </a:solidFill>
              </a:defRPr>
            </a:lvl4pPr>
            <a:lvl5pPr lvl="4" rtl="0" algn="ctr">
              <a:spcBef>
                <a:spcPts val="0"/>
              </a:spcBef>
              <a:spcAft>
                <a:spcPts val="0"/>
              </a:spcAft>
              <a:buClr>
                <a:schemeClr val="accent1"/>
              </a:buClr>
              <a:buSzPts val="3600"/>
              <a:buNone/>
              <a:defRPr b="1" sz="3600">
                <a:solidFill>
                  <a:schemeClr val="accent1"/>
                </a:solidFill>
              </a:defRPr>
            </a:lvl5pPr>
            <a:lvl6pPr lvl="5" rtl="0" algn="ctr">
              <a:spcBef>
                <a:spcPts val="0"/>
              </a:spcBef>
              <a:spcAft>
                <a:spcPts val="0"/>
              </a:spcAft>
              <a:buClr>
                <a:schemeClr val="accent1"/>
              </a:buClr>
              <a:buSzPts val="3600"/>
              <a:buNone/>
              <a:defRPr b="1" sz="3600">
                <a:solidFill>
                  <a:schemeClr val="accent1"/>
                </a:solidFill>
              </a:defRPr>
            </a:lvl6pPr>
            <a:lvl7pPr lvl="6" rtl="0" algn="ctr">
              <a:spcBef>
                <a:spcPts val="0"/>
              </a:spcBef>
              <a:spcAft>
                <a:spcPts val="0"/>
              </a:spcAft>
              <a:buClr>
                <a:schemeClr val="accent1"/>
              </a:buClr>
              <a:buSzPts val="3600"/>
              <a:buNone/>
              <a:defRPr b="1" sz="3600">
                <a:solidFill>
                  <a:schemeClr val="accent1"/>
                </a:solidFill>
              </a:defRPr>
            </a:lvl7pPr>
            <a:lvl8pPr lvl="7" rtl="0" algn="ctr">
              <a:spcBef>
                <a:spcPts val="0"/>
              </a:spcBef>
              <a:spcAft>
                <a:spcPts val="0"/>
              </a:spcAft>
              <a:buClr>
                <a:schemeClr val="accent1"/>
              </a:buClr>
              <a:buSzPts val="3600"/>
              <a:buNone/>
              <a:defRPr b="1" sz="3600">
                <a:solidFill>
                  <a:schemeClr val="accent1"/>
                </a:solidFill>
              </a:defRPr>
            </a:lvl8pPr>
            <a:lvl9pPr lvl="8" rtl="0" algn="ctr">
              <a:spcBef>
                <a:spcPts val="0"/>
              </a:spcBef>
              <a:spcAft>
                <a:spcPts val="0"/>
              </a:spcAft>
              <a:buClr>
                <a:schemeClr val="accent1"/>
              </a:buClr>
              <a:buSzPts val="3600"/>
              <a:buNone/>
              <a:defRPr b="1" sz="3600">
                <a:solidFill>
                  <a:schemeClr val="accent1"/>
                </a:solidFill>
              </a:defRPr>
            </a:lvl9pPr>
          </a:lstStyle>
          <a:p>
            <a:r>
              <a:t>xx%</a:t>
            </a:r>
          </a:p>
        </p:txBody>
      </p:sp>
      <p:sp>
        <p:nvSpPr>
          <p:cNvPr id="2659" name="Google Shape;2659;p16"/>
          <p:cNvSpPr txBox="1"/>
          <p:nvPr>
            <p:ph idx="7" type="ctrTitle"/>
          </p:nvPr>
        </p:nvSpPr>
        <p:spPr>
          <a:xfrm>
            <a:off x="3600175" y="1418113"/>
            <a:ext cx="23163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1" sz="16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660" name="Google Shape;2660;p16"/>
          <p:cNvSpPr txBox="1"/>
          <p:nvPr>
            <p:ph idx="8" type="subTitle"/>
          </p:nvPr>
        </p:nvSpPr>
        <p:spPr>
          <a:xfrm>
            <a:off x="3600175" y="1747888"/>
            <a:ext cx="2316300" cy="56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Roboto"/>
              <a:buNone/>
              <a:defRPr sz="1400">
                <a:latin typeface="Roboto"/>
                <a:ea typeface="Roboto"/>
                <a:cs typeface="Roboto"/>
                <a:sym typeface="Roboto"/>
              </a:defRPr>
            </a:lvl1pPr>
            <a:lvl2pPr lvl="1" rtl="0" algn="ctr">
              <a:lnSpc>
                <a:spcPct val="100000"/>
              </a:lnSpc>
              <a:spcBef>
                <a:spcPts val="0"/>
              </a:spcBef>
              <a:spcAft>
                <a:spcPts val="0"/>
              </a:spcAft>
              <a:buSzPts val="1200"/>
              <a:buFont typeface="Roboto"/>
              <a:buNone/>
              <a:defRPr sz="1200">
                <a:latin typeface="Roboto"/>
                <a:ea typeface="Roboto"/>
                <a:cs typeface="Roboto"/>
                <a:sym typeface="Roboto"/>
              </a:defRPr>
            </a:lvl2pPr>
            <a:lvl3pPr lvl="2" rtl="0" algn="ctr">
              <a:lnSpc>
                <a:spcPct val="100000"/>
              </a:lnSpc>
              <a:spcBef>
                <a:spcPts val="0"/>
              </a:spcBef>
              <a:spcAft>
                <a:spcPts val="0"/>
              </a:spcAft>
              <a:buSzPts val="1200"/>
              <a:buFont typeface="Roboto"/>
              <a:buNone/>
              <a:defRPr sz="1200">
                <a:latin typeface="Roboto"/>
                <a:ea typeface="Roboto"/>
                <a:cs typeface="Roboto"/>
                <a:sym typeface="Roboto"/>
              </a:defRPr>
            </a:lvl3pPr>
            <a:lvl4pPr lvl="3" rtl="0" algn="ctr">
              <a:lnSpc>
                <a:spcPct val="100000"/>
              </a:lnSpc>
              <a:spcBef>
                <a:spcPts val="0"/>
              </a:spcBef>
              <a:spcAft>
                <a:spcPts val="0"/>
              </a:spcAft>
              <a:buSzPts val="1200"/>
              <a:buFont typeface="Roboto"/>
              <a:buNone/>
              <a:defRPr sz="1200">
                <a:latin typeface="Roboto"/>
                <a:ea typeface="Roboto"/>
                <a:cs typeface="Roboto"/>
                <a:sym typeface="Roboto"/>
              </a:defRPr>
            </a:lvl4pPr>
            <a:lvl5pPr lvl="4" rtl="0" algn="ctr">
              <a:lnSpc>
                <a:spcPct val="100000"/>
              </a:lnSpc>
              <a:spcBef>
                <a:spcPts val="0"/>
              </a:spcBef>
              <a:spcAft>
                <a:spcPts val="0"/>
              </a:spcAft>
              <a:buSzPts val="1200"/>
              <a:buFont typeface="Roboto"/>
              <a:buNone/>
              <a:defRPr sz="1200">
                <a:latin typeface="Roboto"/>
                <a:ea typeface="Roboto"/>
                <a:cs typeface="Roboto"/>
                <a:sym typeface="Roboto"/>
              </a:defRPr>
            </a:lvl5pPr>
            <a:lvl6pPr lvl="5" rtl="0" algn="ctr">
              <a:lnSpc>
                <a:spcPct val="100000"/>
              </a:lnSpc>
              <a:spcBef>
                <a:spcPts val="0"/>
              </a:spcBef>
              <a:spcAft>
                <a:spcPts val="0"/>
              </a:spcAft>
              <a:buSzPts val="1200"/>
              <a:buFont typeface="Roboto"/>
              <a:buNone/>
              <a:defRPr sz="1200">
                <a:latin typeface="Roboto"/>
                <a:ea typeface="Roboto"/>
                <a:cs typeface="Roboto"/>
                <a:sym typeface="Roboto"/>
              </a:defRPr>
            </a:lvl6pPr>
            <a:lvl7pPr lvl="6" rtl="0" algn="ctr">
              <a:lnSpc>
                <a:spcPct val="100000"/>
              </a:lnSpc>
              <a:spcBef>
                <a:spcPts val="0"/>
              </a:spcBef>
              <a:spcAft>
                <a:spcPts val="0"/>
              </a:spcAft>
              <a:buSzPts val="1200"/>
              <a:buFont typeface="Roboto"/>
              <a:buNone/>
              <a:defRPr sz="1200">
                <a:latin typeface="Roboto"/>
                <a:ea typeface="Roboto"/>
                <a:cs typeface="Roboto"/>
                <a:sym typeface="Roboto"/>
              </a:defRPr>
            </a:lvl7pPr>
            <a:lvl8pPr lvl="7" rtl="0" algn="ctr">
              <a:lnSpc>
                <a:spcPct val="100000"/>
              </a:lnSpc>
              <a:spcBef>
                <a:spcPts val="0"/>
              </a:spcBef>
              <a:spcAft>
                <a:spcPts val="0"/>
              </a:spcAft>
              <a:buSzPts val="1200"/>
              <a:buFont typeface="Roboto"/>
              <a:buNone/>
              <a:defRPr sz="1200">
                <a:latin typeface="Roboto"/>
                <a:ea typeface="Roboto"/>
                <a:cs typeface="Roboto"/>
                <a:sym typeface="Roboto"/>
              </a:defRPr>
            </a:lvl8pPr>
            <a:lvl9pPr lvl="8" rtl="0"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661" name="Google Shape;2661;p16"/>
          <p:cNvSpPr txBox="1"/>
          <p:nvPr>
            <p:ph hasCustomPrompt="1" idx="9" type="title"/>
          </p:nvPr>
        </p:nvSpPr>
        <p:spPr>
          <a:xfrm>
            <a:off x="4095950" y="1087563"/>
            <a:ext cx="1324800" cy="33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b="1" sz="2400">
                <a:solidFill>
                  <a:schemeClr val="accent1"/>
                </a:solidFill>
              </a:defRPr>
            </a:lvl1pPr>
            <a:lvl2pPr lvl="1" rtl="0" algn="ctr">
              <a:spcBef>
                <a:spcPts val="0"/>
              </a:spcBef>
              <a:spcAft>
                <a:spcPts val="0"/>
              </a:spcAft>
              <a:buClr>
                <a:schemeClr val="accent1"/>
              </a:buClr>
              <a:buSzPts val="3600"/>
              <a:buNone/>
              <a:defRPr b="1" sz="3600">
                <a:solidFill>
                  <a:schemeClr val="accent1"/>
                </a:solidFill>
              </a:defRPr>
            </a:lvl2pPr>
            <a:lvl3pPr lvl="2" rtl="0" algn="ctr">
              <a:spcBef>
                <a:spcPts val="0"/>
              </a:spcBef>
              <a:spcAft>
                <a:spcPts val="0"/>
              </a:spcAft>
              <a:buClr>
                <a:schemeClr val="accent1"/>
              </a:buClr>
              <a:buSzPts val="3600"/>
              <a:buNone/>
              <a:defRPr b="1" sz="3600">
                <a:solidFill>
                  <a:schemeClr val="accent1"/>
                </a:solidFill>
              </a:defRPr>
            </a:lvl3pPr>
            <a:lvl4pPr lvl="3" rtl="0" algn="ctr">
              <a:spcBef>
                <a:spcPts val="0"/>
              </a:spcBef>
              <a:spcAft>
                <a:spcPts val="0"/>
              </a:spcAft>
              <a:buClr>
                <a:schemeClr val="accent1"/>
              </a:buClr>
              <a:buSzPts val="3600"/>
              <a:buNone/>
              <a:defRPr b="1" sz="3600">
                <a:solidFill>
                  <a:schemeClr val="accent1"/>
                </a:solidFill>
              </a:defRPr>
            </a:lvl4pPr>
            <a:lvl5pPr lvl="4" rtl="0" algn="ctr">
              <a:spcBef>
                <a:spcPts val="0"/>
              </a:spcBef>
              <a:spcAft>
                <a:spcPts val="0"/>
              </a:spcAft>
              <a:buClr>
                <a:schemeClr val="accent1"/>
              </a:buClr>
              <a:buSzPts val="3600"/>
              <a:buNone/>
              <a:defRPr b="1" sz="3600">
                <a:solidFill>
                  <a:schemeClr val="accent1"/>
                </a:solidFill>
              </a:defRPr>
            </a:lvl5pPr>
            <a:lvl6pPr lvl="5" rtl="0" algn="ctr">
              <a:spcBef>
                <a:spcPts val="0"/>
              </a:spcBef>
              <a:spcAft>
                <a:spcPts val="0"/>
              </a:spcAft>
              <a:buClr>
                <a:schemeClr val="accent1"/>
              </a:buClr>
              <a:buSzPts val="3600"/>
              <a:buNone/>
              <a:defRPr b="1" sz="3600">
                <a:solidFill>
                  <a:schemeClr val="accent1"/>
                </a:solidFill>
              </a:defRPr>
            </a:lvl6pPr>
            <a:lvl7pPr lvl="6" rtl="0" algn="ctr">
              <a:spcBef>
                <a:spcPts val="0"/>
              </a:spcBef>
              <a:spcAft>
                <a:spcPts val="0"/>
              </a:spcAft>
              <a:buClr>
                <a:schemeClr val="accent1"/>
              </a:buClr>
              <a:buSzPts val="3600"/>
              <a:buNone/>
              <a:defRPr b="1" sz="3600">
                <a:solidFill>
                  <a:schemeClr val="accent1"/>
                </a:solidFill>
              </a:defRPr>
            </a:lvl7pPr>
            <a:lvl8pPr lvl="7" rtl="0" algn="ctr">
              <a:spcBef>
                <a:spcPts val="0"/>
              </a:spcBef>
              <a:spcAft>
                <a:spcPts val="0"/>
              </a:spcAft>
              <a:buClr>
                <a:schemeClr val="accent1"/>
              </a:buClr>
              <a:buSzPts val="3600"/>
              <a:buNone/>
              <a:defRPr b="1" sz="3600">
                <a:solidFill>
                  <a:schemeClr val="accent1"/>
                </a:solidFill>
              </a:defRPr>
            </a:lvl8pPr>
            <a:lvl9pPr lvl="8" rtl="0" algn="ctr">
              <a:spcBef>
                <a:spcPts val="0"/>
              </a:spcBef>
              <a:spcAft>
                <a:spcPts val="0"/>
              </a:spcAft>
              <a:buClr>
                <a:schemeClr val="accent1"/>
              </a:buClr>
              <a:buSzPts val="3600"/>
              <a:buNone/>
              <a:defRPr b="1" sz="3600">
                <a:solidFill>
                  <a:schemeClr val="accent1"/>
                </a:solidFill>
              </a:defRPr>
            </a:lvl9pPr>
          </a:lstStyle>
          <a:p>
            <a:r>
              <a:t>xx%</a:t>
            </a:r>
          </a:p>
        </p:txBody>
      </p:sp>
      <p:sp>
        <p:nvSpPr>
          <p:cNvPr id="2662" name="Google Shape;2662;p16"/>
          <p:cNvSpPr txBox="1"/>
          <p:nvPr>
            <p:ph idx="13" type="ctrTitle"/>
          </p:nvPr>
        </p:nvSpPr>
        <p:spPr>
          <a:xfrm>
            <a:off x="3600179" y="3139363"/>
            <a:ext cx="23163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1" sz="16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663" name="Google Shape;2663;p16"/>
          <p:cNvSpPr txBox="1"/>
          <p:nvPr>
            <p:ph idx="14" type="subTitle"/>
          </p:nvPr>
        </p:nvSpPr>
        <p:spPr>
          <a:xfrm>
            <a:off x="3600163" y="3488263"/>
            <a:ext cx="2316300" cy="56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Roboto"/>
              <a:buNone/>
              <a:defRPr sz="1400">
                <a:latin typeface="Roboto"/>
                <a:ea typeface="Roboto"/>
                <a:cs typeface="Roboto"/>
                <a:sym typeface="Roboto"/>
              </a:defRPr>
            </a:lvl1pPr>
            <a:lvl2pPr lvl="1" rtl="0" algn="ctr">
              <a:lnSpc>
                <a:spcPct val="100000"/>
              </a:lnSpc>
              <a:spcBef>
                <a:spcPts val="0"/>
              </a:spcBef>
              <a:spcAft>
                <a:spcPts val="0"/>
              </a:spcAft>
              <a:buSzPts val="1200"/>
              <a:buFont typeface="Roboto"/>
              <a:buNone/>
              <a:defRPr sz="1200">
                <a:latin typeface="Roboto"/>
                <a:ea typeface="Roboto"/>
                <a:cs typeface="Roboto"/>
                <a:sym typeface="Roboto"/>
              </a:defRPr>
            </a:lvl2pPr>
            <a:lvl3pPr lvl="2" rtl="0" algn="ctr">
              <a:lnSpc>
                <a:spcPct val="100000"/>
              </a:lnSpc>
              <a:spcBef>
                <a:spcPts val="0"/>
              </a:spcBef>
              <a:spcAft>
                <a:spcPts val="0"/>
              </a:spcAft>
              <a:buSzPts val="1200"/>
              <a:buFont typeface="Roboto"/>
              <a:buNone/>
              <a:defRPr sz="1200">
                <a:latin typeface="Roboto"/>
                <a:ea typeface="Roboto"/>
                <a:cs typeface="Roboto"/>
                <a:sym typeface="Roboto"/>
              </a:defRPr>
            </a:lvl3pPr>
            <a:lvl4pPr lvl="3" rtl="0" algn="ctr">
              <a:lnSpc>
                <a:spcPct val="100000"/>
              </a:lnSpc>
              <a:spcBef>
                <a:spcPts val="0"/>
              </a:spcBef>
              <a:spcAft>
                <a:spcPts val="0"/>
              </a:spcAft>
              <a:buSzPts val="1200"/>
              <a:buFont typeface="Roboto"/>
              <a:buNone/>
              <a:defRPr sz="1200">
                <a:latin typeface="Roboto"/>
                <a:ea typeface="Roboto"/>
                <a:cs typeface="Roboto"/>
                <a:sym typeface="Roboto"/>
              </a:defRPr>
            </a:lvl4pPr>
            <a:lvl5pPr lvl="4" rtl="0" algn="ctr">
              <a:lnSpc>
                <a:spcPct val="100000"/>
              </a:lnSpc>
              <a:spcBef>
                <a:spcPts val="0"/>
              </a:spcBef>
              <a:spcAft>
                <a:spcPts val="0"/>
              </a:spcAft>
              <a:buSzPts val="1200"/>
              <a:buFont typeface="Roboto"/>
              <a:buNone/>
              <a:defRPr sz="1200">
                <a:latin typeface="Roboto"/>
                <a:ea typeface="Roboto"/>
                <a:cs typeface="Roboto"/>
                <a:sym typeface="Roboto"/>
              </a:defRPr>
            </a:lvl5pPr>
            <a:lvl6pPr lvl="5" rtl="0" algn="ctr">
              <a:lnSpc>
                <a:spcPct val="100000"/>
              </a:lnSpc>
              <a:spcBef>
                <a:spcPts val="0"/>
              </a:spcBef>
              <a:spcAft>
                <a:spcPts val="0"/>
              </a:spcAft>
              <a:buSzPts val="1200"/>
              <a:buFont typeface="Roboto"/>
              <a:buNone/>
              <a:defRPr sz="1200">
                <a:latin typeface="Roboto"/>
                <a:ea typeface="Roboto"/>
                <a:cs typeface="Roboto"/>
                <a:sym typeface="Roboto"/>
              </a:defRPr>
            </a:lvl6pPr>
            <a:lvl7pPr lvl="6" rtl="0" algn="ctr">
              <a:lnSpc>
                <a:spcPct val="100000"/>
              </a:lnSpc>
              <a:spcBef>
                <a:spcPts val="0"/>
              </a:spcBef>
              <a:spcAft>
                <a:spcPts val="0"/>
              </a:spcAft>
              <a:buSzPts val="1200"/>
              <a:buFont typeface="Roboto"/>
              <a:buNone/>
              <a:defRPr sz="1200">
                <a:latin typeface="Roboto"/>
                <a:ea typeface="Roboto"/>
                <a:cs typeface="Roboto"/>
                <a:sym typeface="Roboto"/>
              </a:defRPr>
            </a:lvl7pPr>
            <a:lvl8pPr lvl="7" rtl="0" algn="ctr">
              <a:lnSpc>
                <a:spcPct val="100000"/>
              </a:lnSpc>
              <a:spcBef>
                <a:spcPts val="0"/>
              </a:spcBef>
              <a:spcAft>
                <a:spcPts val="0"/>
              </a:spcAft>
              <a:buSzPts val="1200"/>
              <a:buFont typeface="Roboto"/>
              <a:buNone/>
              <a:defRPr sz="1200">
                <a:latin typeface="Roboto"/>
                <a:ea typeface="Roboto"/>
                <a:cs typeface="Roboto"/>
                <a:sym typeface="Roboto"/>
              </a:defRPr>
            </a:lvl8pPr>
            <a:lvl9pPr lvl="8" rtl="0"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664" name="Google Shape;2664;p16"/>
          <p:cNvSpPr txBox="1"/>
          <p:nvPr>
            <p:ph hasCustomPrompt="1" idx="15" type="title"/>
          </p:nvPr>
        </p:nvSpPr>
        <p:spPr>
          <a:xfrm>
            <a:off x="4095930" y="2790462"/>
            <a:ext cx="1324800" cy="3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b="1" sz="2400">
                <a:solidFill>
                  <a:schemeClr val="accent1"/>
                </a:solidFill>
              </a:defRPr>
            </a:lvl1pPr>
            <a:lvl2pPr lvl="1" rtl="0" algn="ctr">
              <a:spcBef>
                <a:spcPts val="0"/>
              </a:spcBef>
              <a:spcAft>
                <a:spcPts val="0"/>
              </a:spcAft>
              <a:buClr>
                <a:schemeClr val="accent1"/>
              </a:buClr>
              <a:buSzPts val="3600"/>
              <a:buNone/>
              <a:defRPr b="1" sz="3600">
                <a:solidFill>
                  <a:schemeClr val="accent1"/>
                </a:solidFill>
              </a:defRPr>
            </a:lvl2pPr>
            <a:lvl3pPr lvl="2" rtl="0" algn="ctr">
              <a:spcBef>
                <a:spcPts val="0"/>
              </a:spcBef>
              <a:spcAft>
                <a:spcPts val="0"/>
              </a:spcAft>
              <a:buClr>
                <a:schemeClr val="accent1"/>
              </a:buClr>
              <a:buSzPts val="3600"/>
              <a:buNone/>
              <a:defRPr b="1" sz="3600">
                <a:solidFill>
                  <a:schemeClr val="accent1"/>
                </a:solidFill>
              </a:defRPr>
            </a:lvl3pPr>
            <a:lvl4pPr lvl="3" rtl="0" algn="ctr">
              <a:spcBef>
                <a:spcPts val="0"/>
              </a:spcBef>
              <a:spcAft>
                <a:spcPts val="0"/>
              </a:spcAft>
              <a:buClr>
                <a:schemeClr val="accent1"/>
              </a:buClr>
              <a:buSzPts val="3600"/>
              <a:buNone/>
              <a:defRPr b="1" sz="3600">
                <a:solidFill>
                  <a:schemeClr val="accent1"/>
                </a:solidFill>
              </a:defRPr>
            </a:lvl4pPr>
            <a:lvl5pPr lvl="4" rtl="0" algn="ctr">
              <a:spcBef>
                <a:spcPts val="0"/>
              </a:spcBef>
              <a:spcAft>
                <a:spcPts val="0"/>
              </a:spcAft>
              <a:buClr>
                <a:schemeClr val="accent1"/>
              </a:buClr>
              <a:buSzPts val="3600"/>
              <a:buNone/>
              <a:defRPr b="1" sz="3600">
                <a:solidFill>
                  <a:schemeClr val="accent1"/>
                </a:solidFill>
              </a:defRPr>
            </a:lvl5pPr>
            <a:lvl6pPr lvl="5" rtl="0" algn="ctr">
              <a:spcBef>
                <a:spcPts val="0"/>
              </a:spcBef>
              <a:spcAft>
                <a:spcPts val="0"/>
              </a:spcAft>
              <a:buClr>
                <a:schemeClr val="accent1"/>
              </a:buClr>
              <a:buSzPts val="3600"/>
              <a:buNone/>
              <a:defRPr b="1" sz="3600">
                <a:solidFill>
                  <a:schemeClr val="accent1"/>
                </a:solidFill>
              </a:defRPr>
            </a:lvl6pPr>
            <a:lvl7pPr lvl="6" rtl="0" algn="ctr">
              <a:spcBef>
                <a:spcPts val="0"/>
              </a:spcBef>
              <a:spcAft>
                <a:spcPts val="0"/>
              </a:spcAft>
              <a:buClr>
                <a:schemeClr val="accent1"/>
              </a:buClr>
              <a:buSzPts val="3600"/>
              <a:buNone/>
              <a:defRPr b="1" sz="3600">
                <a:solidFill>
                  <a:schemeClr val="accent1"/>
                </a:solidFill>
              </a:defRPr>
            </a:lvl7pPr>
            <a:lvl8pPr lvl="7" rtl="0" algn="ctr">
              <a:spcBef>
                <a:spcPts val="0"/>
              </a:spcBef>
              <a:spcAft>
                <a:spcPts val="0"/>
              </a:spcAft>
              <a:buClr>
                <a:schemeClr val="accent1"/>
              </a:buClr>
              <a:buSzPts val="3600"/>
              <a:buNone/>
              <a:defRPr b="1" sz="3600">
                <a:solidFill>
                  <a:schemeClr val="accent1"/>
                </a:solidFill>
              </a:defRPr>
            </a:lvl8pPr>
            <a:lvl9pPr lvl="8" rtl="0" algn="ctr">
              <a:spcBef>
                <a:spcPts val="0"/>
              </a:spcBef>
              <a:spcAft>
                <a:spcPts val="0"/>
              </a:spcAft>
              <a:buClr>
                <a:schemeClr val="accent1"/>
              </a:buClr>
              <a:buSzPts val="3600"/>
              <a:buNone/>
              <a:defRPr b="1" sz="3600">
                <a:solidFill>
                  <a:schemeClr val="accent1"/>
                </a:solidFill>
              </a:defRPr>
            </a:lvl9pPr>
          </a:lstStyle>
          <a:p>
            <a:r>
              <a:t>xx%</a:t>
            </a:r>
          </a:p>
        </p:txBody>
      </p:sp>
      <p:sp>
        <p:nvSpPr>
          <p:cNvPr id="2665" name="Google Shape;2665;p16"/>
          <p:cNvSpPr txBox="1"/>
          <p:nvPr>
            <p:ph idx="16" type="ctrTitle"/>
          </p:nvPr>
        </p:nvSpPr>
        <p:spPr>
          <a:xfrm>
            <a:off x="6056925" y="1418113"/>
            <a:ext cx="23163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1" sz="16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666" name="Google Shape;2666;p16"/>
          <p:cNvSpPr txBox="1"/>
          <p:nvPr>
            <p:ph idx="17" type="subTitle"/>
          </p:nvPr>
        </p:nvSpPr>
        <p:spPr>
          <a:xfrm>
            <a:off x="6056900" y="1747888"/>
            <a:ext cx="2316300" cy="56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Roboto"/>
              <a:buNone/>
              <a:defRPr sz="1400">
                <a:latin typeface="Roboto"/>
                <a:ea typeface="Roboto"/>
                <a:cs typeface="Roboto"/>
                <a:sym typeface="Roboto"/>
              </a:defRPr>
            </a:lvl1pPr>
            <a:lvl2pPr lvl="1" rtl="0" algn="ctr">
              <a:lnSpc>
                <a:spcPct val="100000"/>
              </a:lnSpc>
              <a:spcBef>
                <a:spcPts val="0"/>
              </a:spcBef>
              <a:spcAft>
                <a:spcPts val="0"/>
              </a:spcAft>
              <a:buSzPts val="1200"/>
              <a:buFont typeface="Roboto"/>
              <a:buNone/>
              <a:defRPr sz="1200">
                <a:latin typeface="Roboto"/>
                <a:ea typeface="Roboto"/>
                <a:cs typeface="Roboto"/>
                <a:sym typeface="Roboto"/>
              </a:defRPr>
            </a:lvl2pPr>
            <a:lvl3pPr lvl="2" rtl="0" algn="ctr">
              <a:lnSpc>
                <a:spcPct val="100000"/>
              </a:lnSpc>
              <a:spcBef>
                <a:spcPts val="0"/>
              </a:spcBef>
              <a:spcAft>
                <a:spcPts val="0"/>
              </a:spcAft>
              <a:buSzPts val="1200"/>
              <a:buFont typeface="Roboto"/>
              <a:buNone/>
              <a:defRPr sz="1200">
                <a:latin typeface="Roboto"/>
                <a:ea typeface="Roboto"/>
                <a:cs typeface="Roboto"/>
                <a:sym typeface="Roboto"/>
              </a:defRPr>
            </a:lvl3pPr>
            <a:lvl4pPr lvl="3" rtl="0" algn="ctr">
              <a:lnSpc>
                <a:spcPct val="100000"/>
              </a:lnSpc>
              <a:spcBef>
                <a:spcPts val="0"/>
              </a:spcBef>
              <a:spcAft>
                <a:spcPts val="0"/>
              </a:spcAft>
              <a:buSzPts val="1200"/>
              <a:buFont typeface="Roboto"/>
              <a:buNone/>
              <a:defRPr sz="1200">
                <a:latin typeface="Roboto"/>
                <a:ea typeface="Roboto"/>
                <a:cs typeface="Roboto"/>
                <a:sym typeface="Roboto"/>
              </a:defRPr>
            </a:lvl4pPr>
            <a:lvl5pPr lvl="4" rtl="0" algn="ctr">
              <a:lnSpc>
                <a:spcPct val="100000"/>
              </a:lnSpc>
              <a:spcBef>
                <a:spcPts val="0"/>
              </a:spcBef>
              <a:spcAft>
                <a:spcPts val="0"/>
              </a:spcAft>
              <a:buSzPts val="1200"/>
              <a:buFont typeface="Roboto"/>
              <a:buNone/>
              <a:defRPr sz="1200">
                <a:latin typeface="Roboto"/>
                <a:ea typeface="Roboto"/>
                <a:cs typeface="Roboto"/>
                <a:sym typeface="Roboto"/>
              </a:defRPr>
            </a:lvl5pPr>
            <a:lvl6pPr lvl="5" rtl="0" algn="ctr">
              <a:lnSpc>
                <a:spcPct val="100000"/>
              </a:lnSpc>
              <a:spcBef>
                <a:spcPts val="0"/>
              </a:spcBef>
              <a:spcAft>
                <a:spcPts val="0"/>
              </a:spcAft>
              <a:buSzPts val="1200"/>
              <a:buFont typeface="Roboto"/>
              <a:buNone/>
              <a:defRPr sz="1200">
                <a:latin typeface="Roboto"/>
                <a:ea typeface="Roboto"/>
                <a:cs typeface="Roboto"/>
                <a:sym typeface="Roboto"/>
              </a:defRPr>
            </a:lvl6pPr>
            <a:lvl7pPr lvl="6" rtl="0" algn="ctr">
              <a:lnSpc>
                <a:spcPct val="100000"/>
              </a:lnSpc>
              <a:spcBef>
                <a:spcPts val="0"/>
              </a:spcBef>
              <a:spcAft>
                <a:spcPts val="0"/>
              </a:spcAft>
              <a:buSzPts val="1200"/>
              <a:buFont typeface="Roboto"/>
              <a:buNone/>
              <a:defRPr sz="1200">
                <a:latin typeface="Roboto"/>
                <a:ea typeface="Roboto"/>
                <a:cs typeface="Roboto"/>
                <a:sym typeface="Roboto"/>
              </a:defRPr>
            </a:lvl7pPr>
            <a:lvl8pPr lvl="7" rtl="0" algn="ctr">
              <a:lnSpc>
                <a:spcPct val="100000"/>
              </a:lnSpc>
              <a:spcBef>
                <a:spcPts val="0"/>
              </a:spcBef>
              <a:spcAft>
                <a:spcPts val="0"/>
              </a:spcAft>
              <a:buSzPts val="1200"/>
              <a:buFont typeface="Roboto"/>
              <a:buNone/>
              <a:defRPr sz="1200">
                <a:latin typeface="Roboto"/>
                <a:ea typeface="Roboto"/>
                <a:cs typeface="Roboto"/>
                <a:sym typeface="Roboto"/>
              </a:defRPr>
            </a:lvl8pPr>
            <a:lvl9pPr lvl="8" rtl="0"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667" name="Google Shape;2667;p16"/>
          <p:cNvSpPr txBox="1"/>
          <p:nvPr>
            <p:ph hasCustomPrompt="1" idx="18" type="title"/>
          </p:nvPr>
        </p:nvSpPr>
        <p:spPr>
          <a:xfrm>
            <a:off x="6552675" y="1087563"/>
            <a:ext cx="1324800" cy="330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b="1" sz="2400">
                <a:solidFill>
                  <a:schemeClr val="accent1"/>
                </a:solidFill>
              </a:defRPr>
            </a:lvl1pPr>
            <a:lvl2pPr lvl="1" rtl="0" algn="ctr">
              <a:spcBef>
                <a:spcPts val="0"/>
              </a:spcBef>
              <a:spcAft>
                <a:spcPts val="0"/>
              </a:spcAft>
              <a:buClr>
                <a:schemeClr val="accent1"/>
              </a:buClr>
              <a:buSzPts val="3600"/>
              <a:buNone/>
              <a:defRPr b="1" sz="3600">
                <a:solidFill>
                  <a:schemeClr val="accent1"/>
                </a:solidFill>
              </a:defRPr>
            </a:lvl2pPr>
            <a:lvl3pPr lvl="2" rtl="0" algn="ctr">
              <a:spcBef>
                <a:spcPts val="0"/>
              </a:spcBef>
              <a:spcAft>
                <a:spcPts val="0"/>
              </a:spcAft>
              <a:buClr>
                <a:schemeClr val="accent1"/>
              </a:buClr>
              <a:buSzPts val="3600"/>
              <a:buNone/>
              <a:defRPr b="1" sz="3600">
                <a:solidFill>
                  <a:schemeClr val="accent1"/>
                </a:solidFill>
              </a:defRPr>
            </a:lvl3pPr>
            <a:lvl4pPr lvl="3" rtl="0" algn="ctr">
              <a:spcBef>
                <a:spcPts val="0"/>
              </a:spcBef>
              <a:spcAft>
                <a:spcPts val="0"/>
              </a:spcAft>
              <a:buClr>
                <a:schemeClr val="accent1"/>
              </a:buClr>
              <a:buSzPts val="3600"/>
              <a:buNone/>
              <a:defRPr b="1" sz="3600">
                <a:solidFill>
                  <a:schemeClr val="accent1"/>
                </a:solidFill>
              </a:defRPr>
            </a:lvl4pPr>
            <a:lvl5pPr lvl="4" rtl="0" algn="ctr">
              <a:spcBef>
                <a:spcPts val="0"/>
              </a:spcBef>
              <a:spcAft>
                <a:spcPts val="0"/>
              </a:spcAft>
              <a:buClr>
                <a:schemeClr val="accent1"/>
              </a:buClr>
              <a:buSzPts val="3600"/>
              <a:buNone/>
              <a:defRPr b="1" sz="3600">
                <a:solidFill>
                  <a:schemeClr val="accent1"/>
                </a:solidFill>
              </a:defRPr>
            </a:lvl5pPr>
            <a:lvl6pPr lvl="5" rtl="0" algn="ctr">
              <a:spcBef>
                <a:spcPts val="0"/>
              </a:spcBef>
              <a:spcAft>
                <a:spcPts val="0"/>
              </a:spcAft>
              <a:buClr>
                <a:schemeClr val="accent1"/>
              </a:buClr>
              <a:buSzPts val="3600"/>
              <a:buNone/>
              <a:defRPr b="1" sz="3600">
                <a:solidFill>
                  <a:schemeClr val="accent1"/>
                </a:solidFill>
              </a:defRPr>
            </a:lvl6pPr>
            <a:lvl7pPr lvl="6" rtl="0" algn="ctr">
              <a:spcBef>
                <a:spcPts val="0"/>
              </a:spcBef>
              <a:spcAft>
                <a:spcPts val="0"/>
              </a:spcAft>
              <a:buClr>
                <a:schemeClr val="accent1"/>
              </a:buClr>
              <a:buSzPts val="3600"/>
              <a:buNone/>
              <a:defRPr b="1" sz="3600">
                <a:solidFill>
                  <a:schemeClr val="accent1"/>
                </a:solidFill>
              </a:defRPr>
            </a:lvl7pPr>
            <a:lvl8pPr lvl="7" rtl="0" algn="ctr">
              <a:spcBef>
                <a:spcPts val="0"/>
              </a:spcBef>
              <a:spcAft>
                <a:spcPts val="0"/>
              </a:spcAft>
              <a:buClr>
                <a:schemeClr val="accent1"/>
              </a:buClr>
              <a:buSzPts val="3600"/>
              <a:buNone/>
              <a:defRPr b="1" sz="3600">
                <a:solidFill>
                  <a:schemeClr val="accent1"/>
                </a:solidFill>
              </a:defRPr>
            </a:lvl8pPr>
            <a:lvl9pPr lvl="8" rtl="0" algn="ctr">
              <a:spcBef>
                <a:spcPts val="0"/>
              </a:spcBef>
              <a:spcAft>
                <a:spcPts val="0"/>
              </a:spcAft>
              <a:buClr>
                <a:schemeClr val="accent1"/>
              </a:buClr>
              <a:buSzPts val="3600"/>
              <a:buNone/>
              <a:defRPr b="1" sz="3600">
                <a:solidFill>
                  <a:schemeClr val="accent1"/>
                </a:solidFill>
              </a:defRPr>
            </a:lvl9pPr>
          </a:lstStyle>
          <a:p>
            <a:r>
              <a:t>xx%</a:t>
            </a:r>
          </a:p>
        </p:txBody>
      </p:sp>
      <p:sp>
        <p:nvSpPr>
          <p:cNvPr id="2668" name="Google Shape;2668;p16"/>
          <p:cNvSpPr txBox="1"/>
          <p:nvPr>
            <p:ph idx="19" type="ctrTitle"/>
          </p:nvPr>
        </p:nvSpPr>
        <p:spPr>
          <a:xfrm>
            <a:off x="6056946" y="3139363"/>
            <a:ext cx="23163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1" sz="16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669" name="Google Shape;2669;p16"/>
          <p:cNvSpPr txBox="1"/>
          <p:nvPr>
            <p:ph idx="20" type="subTitle"/>
          </p:nvPr>
        </p:nvSpPr>
        <p:spPr>
          <a:xfrm>
            <a:off x="6056925" y="3488263"/>
            <a:ext cx="2316300" cy="56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Font typeface="Roboto"/>
              <a:buNone/>
              <a:defRPr sz="1400">
                <a:latin typeface="Roboto"/>
                <a:ea typeface="Roboto"/>
                <a:cs typeface="Roboto"/>
                <a:sym typeface="Roboto"/>
              </a:defRPr>
            </a:lvl1pPr>
            <a:lvl2pPr lvl="1" rtl="0" algn="ctr">
              <a:lnSpc>
                <a:spcPct val="100000"/>
              </a:lnSpc>
              <a:spcBef>
                <a:spcPts val="0"/>
              </a:spcBef>
              <a:spcAft>
                <a:spcPts val="0"/>
              </a:spcAft>
              <a:buSzPts val="1200"/>
              <a:buFont typeface="Roboto"/>
              <a:buNone/>
              <a:defRPr sz="1200">
                <a:latin typeface="Roboto"/>
                <a:ea typeface="Roboto"/>
                <a:cs typeface="Roboto"/>
                <a:sym typeface="Roboto"/>
              </a:defRPr>
            </a:lvl2pPr>
            <a:lvl3pPr lvl="2" rtl="0" algn="ctr">
              <a:lnSpc>
                <a:spcPct val="100000"/>
              </a:lnSpc>
              <a:spcBef>
                <a:spcPts val="0"/>
              </a:spcBef>
              <a:spcAft>
                <a:spcPts val="0"/>
              </a:spcAft>
              <a:buSzPts val="1200"/>
              <a:buFont typeface="Roboto"/>
              <a:buNone/>
              <a:defRPr sz="1200">
                <a:latin typeface="Roboto"/>
                <a:ea typeface="Roboto"/>
                <a:cs typeface="Roboto"/>
                <a:sym typeface="Roboto"/>
              </a:defRPr>
            </a:lvl3pPr>
            <a:lvl4pPr lvl="3" rtl="0" algn="ctr">
              <a:lnSpc>
                <a:spcPct val="100000"/>
              </a:lnSpc>
              <a:spcBef>
                <a:spcPts val="0"/>
              </a:spcBef>
              <a:spcAft>
                <a:spcPts val="0"/>
              </a:spcAft>
              <a:buSzPts val="1200"/>
              <a:buFont typeface="Roboto"/>
              <a:buNone/>
              <a:defRPr sz="1200">
                <a:latin typeface="Roboto"/>
                <a:ea typeface="Roboto"/>
                <a:cs typeface="Roboto"/>
                <a:sym typeface="Roboto"/>
              </a:defRPr>
            </a:lvl4pPr>
            <a:lvl5pPr lvl="4" rtl="0" algn="ctr">
              <a:lnSpc>
                <a:spcPct val="100000"/>
              </a:lnSpc>
              <a:spcBef>
                <a:spcPts val="0"/>
              </a:spcBef>
              <a:spcAft>
                <a:spcPts val="0"/>
              </a:spcAft>
              <a:buSzPts val="1200"/>
              <a:buFont typeface="Roboto"/>
              <a:buNone/>
              <a:defRPr sz="1200">
                <a:latin typeface="Roboto"/>
                <a:ea typeface="Roboto"/>
                <a:cs typeface="Roboto"/>
                <a:sym typeface="Roboto"/>
              </a:defRPr>
            </a:lvl5pPr>
            <a:lvl6pPr lvl="5" rtl="0" algn="ctr">
              <a:lnSpc>
                <a:spcPct val="100000"/>
              </a:lnSpc>
              <a:spcBef>
                <a:spcPts val="0"/>
              </a:spcBef>
              <a:spcAft>
                <a:spcPts val="0"/>
              </a:spcAft>
              <a:buSzPts val="1200"/>
              <a:buFont typeface="Roboto"/>
              <a:buNone/>
              <a:defRPr sz="1200">
                <a:latin typeface="Roboto"/>
                <a:ea typeface="Roboto"/>
                <a:cs typeface="Roboto"/>
                <a:sym typeface="Roboto"/>
              </a:defRPr>
            </a:lvl6pPr>
            <a:lvl7pPr lvl="6" rtl="0" algn="ctr">
              <a:lnSpc>
                <a:spcPct val="100000"/>
              </a:lnSpc>
              <a:spcBef>
                <a:spcPts val="0"/>
              </a:spcBef>
              <a:spcAft>
                <a:spcPts val="0"/>
              </a:spcAft>
              <a:buSzPts val="1200"/>
              <a:buFont typeface="Roboto"/>
              <a:buNone/>
              <a:defRPr sz="1200">
                <a:latin typeface="Roboto"/>
                <a:ea typeface="Roboto"/>
                <a:cs typeface="Roboto"/>
                <a:sym typeface="Roboto"/>
              </a:defRPr>
            </a:lvl7pPr>
            <a:lvl8pPr lvl="7" rtl="0" algn="ctr">
              <a:lnSpc>
                <a:spcPct val="100000"/>
              </a:lnSpc>
              <a:spcBef>
                <a:spcPts val="0"/>
              </a:spcBef>
              <a:spcAft>
                <a:spcPts val="0"/>
              </a:spcAft>
              <a:buSzPts val="1200"/>
              <a:buFont typeface="Roboto"/>
              <a:buNone/>
              <a:defRPr sz="1200">
                <a:latin typeface="Roboto"/>
                <a:ea typeface="Roboto"/>
                <a:cs typeface="Roboto"/>
                <a:sym typeface="Roboto"/>
              </a:defRPr>
            </a:lvl8pPr>
            <a:lvl9pPr lvl="8" rtl="0"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670" name="Google Shape;2670;p16"/>
          <p:cNvSpPr txBox="1"/>
          <p:nvPr>
            <p:ph hasCustomPrompt="1" idx="21" type="title"/>
          </p:nvPr>
        </p:nvSpPr>
        <p:spPr>
          <a:xfrm>
            <a:off x="6552697" y="2790475"/>
            <a:ext cx="1324800" cy="3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b="1" sz="2400">
                <a:solidFill>
                  <a:schemeClr val="accent1"/>
                </a:solidFill>
              </a:defRPr>
            </a:lvl1pPr>
            <a:lvl2pPr lvl="1" rtl="0" algn="ctr">
              <a:spcBef>
                <a:spcPts val="0"/>
              </a:spcBef>
              <a:spcAft>
                <a:spcPts val="0"/>
              </a:spcAft>
              <a:buClr>
                <a:schemeClr val="accent1"/>
              </a:buClr>
              <a:buSzPts val="3600"/>
              <a:buNone/>
              <a:defRPr b="1" sz="3600">
                <a:solidFill>
                  <a:schemeClr val="accent1"/>
                </a:solidFill>
              </a:defRPr>
            </a:lvl2pPr>
            <a:lvl3pPr lvl="2" rtl="0" algn="ctr">
              <a:spcBef>
                <a:spcPts val="0"/>
              </a:spcBef>
              <a:spcAft>
                <a:spcPts val="0"/>
              </a:spcAft>
              <a:buClr>
                <a:schemeClr val="accent1"/>
              </a:buClr>
              <a:buSzPts val="3600"/>
              <a:buNone/>
              <a:defRPr b="1" sz="3600">
                <a:solidFill>
                  <a:schemeClr val="accent1"/>
                </a:solidFill>
              </a:defRPr>
            </a:lvl3pPr>
            <a:lvl4pPr lvl="3" rtl="0" algn="ctr">
              <a:spcBef>
                <a:spcPts val="0"/>
              </a:spcBef>
              <a:spcAft>
                <a:spcPts val="0"/>
              </a:spcAft>
              <a:buClr>
                <a:schemeClr val="accent1"/>
              </a:buClr>
              <a:buSzPts val="3600"/>
              <a:buNone/>
              <a:defRPr b="1" sz="3600">
                <a:solidFill>
                  <a:schemeClr val="accent1"/>
                </a:solidFill>
              </a:defRPr>
            </a:lvl4pPr>
            <a:lvl5pPr lvl="4" rtl="0" algn="ctr">
              <a:spcBef>
                <a:spcPts val="0"/>
              </a:spcBef>
              <a:spcAft>
                <a:spcPts val="0"/>
              </a:spcAft>
              <a:buClr>
                <a:schemeClr val="accent1"/>
              </a:buClr>
              <a:buSzPts val="3600"/>
              <a:buNone/>
              <a:defRPr b="1" sz="3600">
                <a:solidFill>
                  <a:schemeClr val="accent1"/>
                </a:solidFill>
              </a:defRPr>
            </a:lvl5pPr>
            <a:lvl6pPr lvl="5" rtl="0" algn="ctr">
              <a:spcBef>
                <a:spcPts val="0"/>
              </a:spcBef>
              <a:spcAft>
                <a:spcPts val="0"/>
              </a:spcAft>
              <a:buClr>
                <a:schemeClr val="accent1"/>
              </a:buClr>
              <a:buSzPts val="3600"/>
              <a:buNone/>
              <a:defRPr b="1" sz="3600">
                <a:solidFill>
                  <a:schemeClr val="accent1"/>
                </a:solidFill>
              </a:defRPr>
            </a:lvl6pPr>
            <a:lvl7pPr lvl="6" rtl="0" algn="ctr">
              <a:spcBef>
                <a:spcPts val="0"/>
              </a:spcBef>
              <a:spcAft>
                <a:spcPts val="0"/>
              </a:spcAft>
              <a:buClr>
                <a:schemeClr val="accent1"/>
              </a:buClr>
              <a:buSzPts val="3600"/>
              <a:buNone/>
              <a:defRPr b="1" sz="3600">
                <a:solidFill>
                  <a:schemeClr val="accent1"/>
                </a:solidFill>
              </a:defRPr>
            </a:lvl7pPr>
            <a:lvl8pPr lvl="7" rtl="0" algn="ctr">
              <a:spcBef>
                <a:spcPts val="0"/>
              </a:spcBef>
              <a:spcAft>
                <a:spcPts val="0"/>
              </a:spcAft>
              <a:buClr>
                <a:schemeClr val="accent1"/>
              </a:buClr>
              <a:buSzPts val="3600"/>
              <a:buNone/>
              <a:defRPr b="1" sz="3600">
                <a:solidFill>
                  <a:schemeClr val="accent1"/>
                </a:solidFill>
              </a:defRPr>
            </a:lvl8pPr>
            <a:lvl9pPr lvl="8" rtl="0" algn="ctr">
              <a:spcBef>
                <a:spcPts val="0"/>
              </a:spcBef>
              <a:spcAft>
                <a:spcPts val="0"/>
              </a:spcAft>
              <a:buClr>
                <a:schemeClr val="accent1"/>
              </a:buClr>
              <a:buSzPts val="3600"/>
              <a:buNone/>
              <a:defRPr b="1" sz="3600">
                <a:solidFill>
                  <a:schemeClr val="accent1"/>
                </a:solidFill>
              </a:defRPr>
            </a:lvl9pPr>
          </a:lstStyle>
          <a:p>
            <a:r>
              <a:t>xx%</a:t>
            </a:r>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TITLE_1_1_2">
    <p:bg>
      <p:bgPr>
        <a:solidFill>
          <a:schemeClr val="accent2"/>
        </a:solidFill>
      </p:bgPr>
    </p:bg>
    <p:spTree>
      <p:nvGrpSpPr>
        <p:cNvPr id="2671" name="Shape 2671"/>
        <p:cNvGrpSpPr/>
        <p:nvPr/>
      </p:nvGrpSpPr>
      <p:grpSpPr>
        <a:xfrm>
          <a:off x="0" y="0"/>
          <a:ext cx="0" cy="0"/>
          <a:chOff x="0" y="0"/>
          <a:chExt cx="0" cy="0"/>
        </a:xfrm>
      </p:grpSpPr>
      <p:grpSp>
        <p:nvGrpSpPr>
          <p:cNvPr id="2672" name="Google Shape;2672;p17"/>
          <p:cNvGrpSpPr/>
          <p:nvPr/>
        </p:nvGrpSpPr>
        <p:grpSpPr>
          <a:xfrm>
            <a:off x="7472146" y="2777442"/>
            <a:ext cx="1671850" cy="2366050"/>
            <a:chOff x="93327" y="75513"/>
            <a:chExt cx="2511793" cy="3554763"/>
          </a:xfrm>
        </p:grpSpPr>
        <p:sp>
          <p:nvSpPr>
            <p:cNvPr id="2673" name="Google Shape;2673;p17"/>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7"/>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7"/>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7"/>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7"/>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7"/>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7"/>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7"/>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7"/>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7"/>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7"/>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7"/>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7"/>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7"/>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7"/>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7"/>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7"/>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7"/>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7"/>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7"/>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7"/>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7"/>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7"/>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7"/>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7"/>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7"/>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7"/>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7"/>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7"/>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7"/>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7"/>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7"/>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7"/>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7"/>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7"/>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7"/>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7"/>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7"/>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7"/>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7"/>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7"/>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7"/>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7"/>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7"/>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7"/>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7"/>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7"/>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7"/>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7"/>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7"/>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7"/>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7"/>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7"/>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7"/>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7"/>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7"/>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7"/>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7"/>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7"/>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7"/>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7"/>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7"/>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7"/>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7"/>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7"/>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7"/>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7"/>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7"/>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7"/>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7"/>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7"/>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7"/>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7"/>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7"/>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7"/>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7"/>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7"/>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7"/>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7"/>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7"/>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7"/>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7"/>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7"/>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7"/>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7"/>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7"/>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7"/>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7"/>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7"/>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7"/>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7"/>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7"/>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7"/>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7"/>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7"/>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7"/>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7"/>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7"/>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7"/>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7"/>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7"/>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7"/>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7"/>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7"/>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7"/>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7"/>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7"/>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7"/>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7"/>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7"/>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7"/>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7"/>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7"/>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7"/>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7"/>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7"/>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7"/>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7"/>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7"/>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7"/>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7"/>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7"/>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7"/>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7"/>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7"/>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7"/>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7"/>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7"/>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7"/>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7"/>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7"/>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7"/>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5" name="Google Shape;2805;p17"/>
          <p:cNvSpPr/>
          <p:nvPr/>
        </p:nvSpPr>
        <p:spPr>
          <a:xfrm>
            <a:off x="4095641" y="865625"/>
            <a:ext cx="4582500" cy="3717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7"/>
          <p:cNvSpPr/>
          <p:nvPr/>
        </p:nvSpPr>
        <p:spPr>
          <a:xfrm>
            <a:off x="3932996" y="713225"/>
            <a:ext cx="45825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7"/>
          <p:cNvSpPr txBox="1"/>
          <p:nvPr>
            <p:ph idx="1" type="subTitle"/>
          </p:nvPr>
        </p:nvSpPr>
        <p:spPr>
          <a:xfrm>
            <a:off x="4128270" y="1185900"/>
            <a:ext cx="1696500" cy="1020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400"/>
            </a:lvl1pPr>
            <a:lvl2pPr lvl="1">
              <a:lnSpc>
                <a:spcPct val="100000"/>
              </a:lnSpc>
              <a:spcBef>
                <a:spcPts val="1600"/>
              </a:spcBef>
              <a:spcAft>
                <a:spcPts val="0"/>
              </a:spcAft>
              <a:buNone/>
              <a:defRPr sz="1400"/>
            </a:lvl2pPr>
            <a:lvl3pPr lvl="2">
              <a:lnSpc>
                <a:spcPct val="100000"/>
              </a:lnSpc>
              <a:spcBef>
                <a:spcPts val="1600"/>
              </a:spcBef>
              <a:spcAft>
                <a:spcPts val="0"/>
              </a:spcAft>
              <a:buNone/>
              <a:defRPr sz="1400"/>
            </a:lvl3pPr>
            <a:lvl4pPr lvl="3">
              <a:lnSpc>
                <a:spcPct val="100000"/>
              </a:lnSpc>
              <a:spcBef>
                <a:spcPts val="1600"/>
              </a:spcBef>
              <a:spcAft>
                <a:spcPts val="0"/>
              </a:spcAft>
              <a:buNone/>
              <a:defRPr sz="1400"/>
            </a:lvl4pPr>
            <a:lvl5pPr lvl="4">
              <a:lnSpc>
                <a:spcPct val="100000"/>
              </a:lnSpc>
              <a:spcBef>
                <a:spcPts val="1600"/>
              </a:spcBef>
              <a:spcAft>
                <a:spcPts val="0"/>
              </a:spcAft>
              <a:buNone/>
              <a:defRPr sz="1400"/>
            </a:lvl5pPr>
            <a:lvl6pPr lvl="5">
              <a:lnSpc>
                <a:spcPct val="100000"/>
              </a:lnSpc>
              <a:spcBef>
                <a:spcPts val="1600"/>
              </a:spcBef>
              <a:spcAft>
                <a:spcPts val="0"/>
              </a:spcAft>
              <a:buNone/>
              <a:defRPr sz="1400"/>
            </a:lvl6pPr>
            <a:lvl7pPr lvl="6">
              <a:lnSpc>
                <a:spcPct val="100000"/>
              </a:lnSpc>
              <a:spcBef>
                <a:spcPts val="1600"/>
              </a:spcBef>
              <a:spcAft>
                <a:spcPts val="0"/>
              </a:spcAft>
              <a:buNone/>
              <a:defRPr sz="1400"/>
            </a:lvl7pPr>
            <a:lvl8pPr lvl="7">
              <a:lnSpc>
                <a:spcPct val="100000"/>
              </a:lnSpc>
              <a:spcBef>
                <a:spcPts val="1600"/>
              </a:spcBef>
              <a:spcAft>
                <a:spcPts val="0"/>
              </a:spcAft>
              <a:buNone/>
              <a:defRPr sz="1400"/>
            </a:lvl8pPr>
            <a:lvl9pPr lvl="8">
              <a:lnSpc>
                <a:spcPct val="100000"/>
              </a:lnSpc>
              <a:spcBef>
                <a:spcPts val="1600"/>
              </a:spcBef>
              <a:spcAft>
                <a:spcPts val="1600"/>
              </a:spcAft>
              <a:buNone/>
              <a:defRPr sz="1400"/>
            </a:lvl9pPr>
          </a:lstStyle>
          <a:p/>
        </p:txBody>
      </p:sp>
      <p:sp>
        <p:nvSpPr>
          <p:cNvPr id="2808" name="Google Shape;2808;p17"/>
          <p:cNvSpPr txBox="1"/>
          <p:nvPr>
            <p:ph idx="2" type="subTitle"/>
          </p:nvPr>
        </p:nvSpPr>
        <p:spPr>
          <a:xfrm>
            <a:off x="4128270" y="3251312"/>
            <a:ext cx="16965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809" name="Google Shape;2809;p17"/>
          <p:cNvSpPr txBox="1"/>
          <p:nvPr>
            <p:ph idx="3" type="subTitle"/>
          </p:nvPr>
        </p:nvSpPr>
        <p:spPr>
          <a:xfrm>
            <a:off x="6629740" y="1185900"/>
            <a:ext cx="16965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810" name="Google Shape;2810;p17"/>
          <p:cNvSpPr txBox="1"/>
          <p:nvPr>
            <p:ph idx="4" type="subTitle"/>
          </p:nvPr>
        </p:nvSpPr>
        <p:spPr>
          <a:xfrm>
            <a:off x="6629740" y="3251312"/>
            <a:ext cx="16965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811" name="Google Shape;2811;p17"/>
          <p:cNvSpPr txBox="1"/>
          <p:nvPr>
            <p:ph idx="5" type="subTitle"/>
          </p:nvPr>
        </p:nvSpPr>
        <p:spPr>
          <a:xfrm>
            <a:off x="3521100" y="539275"/>
            <a:ext cx="1459800" cy="4563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b="1">
                <a:solidFill>
                  <a:schemeClr val="lt1"/>
                </a:solidFill>
              </a:defRPr>
            </a:lvl1pPr>
            <a:lvl2pPr lvl="1" algn="ctr">
              <a:spcBef>
                <a:spcPts val="0"/>
              </a:spcBef>
              <a:spcAft>
                <a:spcPts val="0"/>
              </a:spcAft>
              <a:buNone/>
              <a:defRPr b="1">
                <a:solidFill>
                  <a:schemeClr val="lt1"/>
                </a:solidFill>
              </a:defRPr>
            </a:lvl2pPr>
            <a:lvl3pPr lvl="2" algn="ctr">
              <a:spcBef>
                <a:spcPts val="0"/>
              </a:spcBef>
              <a:spcAft>
                <a:spcPts val="0"/>
              </a:spcAft>
              <a:buNone/>
              <a:defRPr b="1">
                <a:solidFill>
                  <a:schemeClr val="lt1"/>
                </a:solidFill>
              </a:defRPr>
            </a:lvl3pPr>
            <a:lvl4pPr lvl="3" algn="ctr">
              <a:spcBef>
                <a:spcPts val="0"/>
              </a:spcBef>
              <a:spcAft>
                <a:spcPts val="0"/>
              </a:spcAft>
              <a:buNone/>
              <a:defRPr b="1">
                <a:solidFill>
                  <a:schemeClr val="lt1"/>
                </a:solidFill>
              </a:defRPr>
            </a:lvl4pPr>
            <a:lvl5pPr lvl="4" algn="ctr">
              <a:spcBef>
                <a:spcPts val="0"/>
              </a:spcBef>
              <a:spcAft>
                <a:spcPts val="0"/>
              </a:spcAft>
              <a:buNone/>
              <a:defRPr b="1">
                <a:solidFill>
                  <a:schemeClr val="lt1"/>
                </a:solidFill>
              </a:defRPr>
            </a:lvl5pPr>
            <a:lvl6pPr lvl="5" algn="ctr">
              <a:spcBef>
                <a:spcPts val="0"/>
              </a:spcBef>
              <a:spcAft>
                <a:spcPts val="0"/>
              </a:spcAft>
              <a:buNone/>
              <a:defRPr b="1">
                <a:solidFill>
                  <a:schemeClr val="lt1"/>
                </a:solidFill>
              </a:defRPr>
            </a:lvl6pPr>
            <a:lvl7pPr lvl="6" algn="ctr">
              <a:spcBef>
                <a:spcPts val="0"/>
              </a:spcBef>
              <a:spcAft>
                <a:spcPts val="0"/>
              </a:spcAft>
              <a:buNone/>
              <a:defRPr b="1">
                <a:solidFill>
                  <a:schemeClr val="lt1"/>
                </a:solidFill>
              </a:defRPr>
            </a:lvl7pPr>
            <a:lvl8pPr lvl="7" algn="ctr">
              <a:spcBef>
                <a:spcPts val="0"/>
              </a:spcBef>
              <a:spcAft>
                <a:spcPts val="0"/>
              </a:spcAft>
              <a:buNone/>
              <a:defRPr b="1">
                <a:solidFill>
                  <a:schemeClr val="lt1"/>
                </a:solidFill>
              </a:defRPr>
            </a:lvl8pPr>
            <a:lvl9pPr lvl="8" algn="ctr">
              <a:spcBef>
                <a:spcPts val="0"/>
              </a:spcBef>
              <a:spcAft>
                <a:spcPts val="0"/>
              </a:spcAft>
              <a:buNone/>
              <a:defRPr b="1">
                <a:solidFill>
                  <a:schemeClr val="lt1"/>
                </a:solidFill>
              </a:defRPr>
            </a:lvl9pPr>
          </a:lstStyle>
          <a:p/>
        </p:txBody>
      </p:sp>
      <p:sp>
        <p:nvSpPr>
          <p:cNvPr id="2812" name="Google Shape;2812;p17"/>
          <p:cNvSpPr txBox="1"/>
          <p:nvPr>
            <p:ph idx="6" type="subTitle"/>
          </p:nvPr>
        </p:nvSpPr>
        <p:spPr>
          <a:xfrm>
            <a:off x="3521100" y="2618562"/>
            <a:ext cx="1459800" cy="456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lt1"/>
                </a:solidFill>
              </a:defRPr>
            </a:lvl1pPr>
            <a:lvl2pPr lvl="1" rtl="0" algn="ctr">
              <a:spcBef>
                <a:spcPts val="0"/>
              </a:spcBef>
              <a:spcAft>
                <a:spcPts val="0"/>
              </a:spcAft>
              <a:buNone/>
              <a:defRPr b="1">
                <a:solidFill>
                  <a:schemeClr val="lt1"/>
                </a:solidFill>
              </a:defRPr>
            </a:lvl2pPr>
            <a:lvl3pPr lvl="2" rtl="0" algn="ctr">
              <a:spcBef>
                <a:spcPts val="0"/>
              </a:spcBef>
              <a:spcAft>
                <a:spcPts val="0"/>
              </a:spcAft>
              <a:buNone/>
              <a:defRPr b="1">
                <a:solidFill>
                  <a:schemeClr val="lt1"/>
                </a:solidFill>
              </a:defRPr>
            </a:lvl3pPr>
            <a:lvl4pPr lvl="3" rtl="0" algn="ctr">
              <a:spcBef>
                <a:spcPts val="0"/>
              </a:spcBef>
              <a:spcAft>
                <a:spcPts val="0"/>
              </a:spcAft>
              <a:buNone/>
              <a:defRPr b="1">
                <a:solidFill>
                  <a:schemeClr val="lt1"/>
                </a:solidFill>
              </a:defRPr>
            </a:lvl4pPr>
            <a:lvl5pPr lvl="4" rtl="0" algn="ctr">
              <a:spcBef>
                <a:spcPts val="0"/>
              </a:spcBef>
              <a:spcAft>
                <a:spcPts val="0"/>
              </a:spcAft>
              <a:buNone/>
              <a:defRPr b="1">
                <a:solidFill>
                  <a:schemeClr val="lt1"/>
                </a:solidFill>
              </a:defRPr>
            </a:lvl5pPr>
            <a:lvl6pPr lvl="5" rtl="0" algn="ctr">
              <a:spcBef>
                <a:spcPts val="0"/>
              </a:spcBef>
              <a:spcAft>
                <a:spcPts val="0"/>
              </a:spcAft>
              <a:buNone/>
              <a:defRPr b="1">
                <a:solidFill>
                  <a:schemeClr val="lt1"/>
                </a:solidFill>
              </a:defRPr>
            </a:lvl6pPr>
            <a:lvl7pPr lvl="6" rtl="0" algn="ctr">
              <a:spcBef>
                <a:spcPts val="0"/>
              </a:spcBef>
              <a:spcAft>
                <a:spcPts val="0"/>
              </a:spcAft>
              <a:buNone/>
              <a:defRPr b="1">
                <a:solidFill>
                  <a:schemeClr val="lt1"/>
                </a:solidFill>
              </a:defRPr>
            </a:lvl7pPr>
            <a:lvl8pPr lvl="7" rtl="0" algn="ctr">
              <a:spcBef>
                <a:spcPts val="0"/>
              </a:spcBef>
              <a:spcAft>
                <a:spcPts val="0"/>
              </a:spcAft>
              <a:buNone/>
              <a:defRPr b="1">
                <a:solidFill>
                  <a:schemeClr val="lt1"/>
                </a:solidFill>
              </a:defRPr>
            </a:lvl8pPr>
            <a:lvl9pPr lvl="8" rtl="0" algn="ctr">
              <a:spcBef>
                <a:spcPts val="0"/>
              </a:spcBef>
              <a:spcAft>
                <a:spcPts val="0"/>
              </a:spcAft>
              <a:buNone/>
              <a:defRPr b="1">
                <a:solidFill>
                  <a:schemeClr val="lt1"/>
                </a:solidFill>
              </a:defRPr>
            </a:lvl9pPr>
          </a:lstStyle>
          <a:p/>
        </p:txBody>
      </p:sp>
      <p:sp>
        <p:nvSpPr>
          <p:cNvPr id="2813" name="Google Shape;2813;p17"/>
          <p:cNvSpPr txBox="1"/>
          <p:nvPr>
            <p:ph idx="7" type="subTitle"/>
          </p:nvPr>
        </p:nvSpPr>
        <p:spPr>
          <a:xfrm>
            <a:off x="6022569" y="539275"/>
            <a:ext cx="1459800" cy="456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lt1"/>
                </a:solidFill>
              </a:defRPr>
            </a:lvl1pPr>
            <a:lvl2pPr lvl="1" rtl="0" algn="ctr">
              <a:spcBef>
                <a:spcPts val="0"/>
              </a:spcBef>
              <a:spcAft>
                <a:spcPts val="0"/>
              </a:spcAft>
              <a:buNone/>
              <a:defRPr b="1">
                <a:solidFill>
                  <a:schemeClr val="lt1"/>
                </a:solidFill>
              </a:defRPr>
            </a:lvl2pPr>
            <a:lvl3pPr lvl="2" rtl="0" algn="ctr">
              <a:spcBef>
                <a:spcPts val="0"/>
              </a:spcBef>
              <a:spcAft>
                <a:spcPts val="0"/>
              </a:spcAft>
              <a:buNone/>
              <a:defRPr b="1">
                <a:solidFill>
                  <a:schemeClr val="lt1"/>
                </a:solidFill>
              </a:defRPr>
            </a:lvl3pPr>
            <a:lvl4pPr lvl="3" rtl="0" algn="ctr">
              <a:spcBef>
                <a:spcPts val="0"/>
              </a:spcBef>
              <a:spcAft>
                <a:spcPts val="0"/>
              </a:spcAft>
              <a:buNone/>
              <a:defRPr b="1">
                <a:solidFill>
                  <a:schemeClr val="lt1"/>
                </a:solidFill>
              </a:defRPr>
            </a:lvl4pPr>
            <a:lvl5pPr lvl="4" rtl="0" algn="ctr">
              <a:spcBef>
                <a:spcPts val="0"/>
              </a:spcBef>
              <a:spcAft>
                <a:spcPts val="0"/>
              </a:spcAft>
              <a:buNone/>
              <a:defRPr b="1">
                <a:solidFill>
                  <a:schemeClr val="lt1"/>
                </a:solidFill>
              </a:defRPr>
            </a:lvl5pPr>
            <a:lvl6pPr lvl="5" rtl="0" algn="ctr">
              <a:spcBef>
                <a:spcPts val="0"/>
              </a:spcBef>
              <a:spcAft>
                <a:spcPts val="0"/>
              </a:spcAft>
              <a:buNone/>
              <a:defRPr b="1">
                <a:solidFill>
                  <a:schemeClr val="lt1"/>
                </a:solidFill>
              </a:defRPr>
            </a:lvl6pPr>
            <a:lvl7pPr lvl="6" rtl="0" algn="ctr">
              <a:spcBef>
                <a:spcPts val="0"/>
              </a:spcBef>
              <a:spcAft>
                <a:spcPts val="0"/>
              </a:spcAft>
              <a:buNone/>
              <a:defRPr b="1">
                <a:solidFill>
                  <a:schemeClr val="lt1"/>
                </a:solidFill>
              </a:defRPr>
            </a:lvl7pPr>
            <a:lvl8pPr lvl="7" rtl="0" algn="ctr">
              <a:spcBef>
                <a:spcPts val="0"/>
              </a:spcBef>
              <a:spcAft>
                <a:spcPts val="0"/>
              </a:spcAft>
              <a:buNone/>
              <a:defRPr b="1">
                <a:solidFill>
                  <a:schemeClr val="lt1"/>
                </a:solidFill>
              </a:defRPr>
            </a:lvl8pPr>
            <a:lvl9pPr lvl="8" rtl="0" algn="ctr">
              <a:spcBef>
                <a:spcPts val="0"/>
              </a:spcBef>
              <a:spcAft>
                <a:spcPts val="0"/>
              </a:spcAft>
              <a:buNone/>
              <a:defRPr b="1">
                <a:solidFill>
                  <a:schemeClr val="lt1"/>
                </a:solidFill>
              </a:defRPr>
            </a:lvl9pPr>
          </a:lstStyle>
          <a:p/>
        </p:txBody>
      </p:sp>
      <p:sp>
        <p:nvSpPr>
          <p:cNvPr id="2814" name="Google Shape;2814;p17"/>
          <p:cNvSpPr txBox="1"/>
          <p:nvPr>
            <p:ph idx="8" type="subTitle"/>
          </p:nvPr>
        </p:nvSpPr>
        <p:spPr>
          <a:xfrm>
            <a:off x="6022569" y="2618562"/>
            <a:ext cx="1459800" cy="456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lt1"/>
                </a:solidFill>
              </a:defRPr>
            </a:lvl1pPr>
            <a:lvl2pPr lvl="1" rtl="0" algn="ctr">
              <a:spcBef>
                <a:spcPts val="0"/>
              </a:spcBef>
              <a:spcAft>
                <a:spcPts val="0"/>
              </a:spcAft>
              <a:buNone/>
              <a:defRPr b="1">
                <a:solidFill>
                  <a:schemeClr val="lt1"/>
                </a:solidFill>
              </a:defRPr>
            </a:lvl2pPr>
            <a:lvl3pPr lvl="2" rtl="0" algn="ctr">
              <a:spcBef>
                <a:spcPts val="0"/>
              </a:spcBef>
              <a:spcAft>
                <a:spcPts val="0"/>
              </a:spcAft>
              <a:buNone/>
              <a:defRPr b="1">
                <a:solidFill>
                  <a:schemeClr val="lt1"/>
                </a:solidFill>
              </a:defRPr>
            </a:lvl3pPr>
            <a:lvl4pPr lvl="3" rtl="0" algn="ctr">
              <a:spcBef>
                <a:spcPts val="0"/>
              </a:spcBef>
              <a:spcAft>
                <a:spcPts val="0"/>
              </a:spcAft>
              <a:buNone/>
              <a:defRPr b="1">
                <a:solidFill>
                  <a:schemeClr val="lt1"/>
                </a:solidFill>
              </a:defRPr>
            </a:lvl4pPr>
            <a:lvl5pPr lvl="4" rtl="0" algn="ctr">
              <a:spcBef>
                <a:spcPts val="0"/>
              </a:spcBef>
              <a:spcAft>
                <a:spcPts val="0"/>
              </a:spcAft>
              <a:buNone/>
              <a:defRPr b="1">
                <a:solidFill>
                  <a:schemeClr val="lt1"/>
                </a:solidFill>
              </a:defRPr>
            </a:lvl5pPr>
            <a:lvl6pPr lvl="5" rtl="0" algn="ctr">
              <a:spcBef>
                <a:spcPts val="0"/>
              </a:spcBef>
              <a:spcAft>
                <a:spcPts val="0"/>
              </a:spcAft>
              <a:buNone/>
              <a:defRPr b="1">
                <a:solidFill>
                  <a:schemeClr val="lt1"/>
                </a:solidFill>
              </a:defRPr>
            </a:lvl6pPr>
            <a:lvl7pPr lvl="6" rtl="0" algn="ctr">
              <a:spcBef>
                <a:spcPts val="0"/>
              </a:spcBef>
              <a:spcAft>
                <a:spcPts val="0"/>
              </a:spcAft>
              <a:buNone/>
              <a:defRPr b="1">
                <a:solidFill>
                  <a:schemeClr val="lt1"/>
                </a:solidFill>
              </a:defRPr>
            </a:lvl7pPr>
            <a:lvl8pPr lvl="7" rtl="0" algn="ctr">
              <a:spcBef>
                <a:spcPts val="0"/>
              </a:spcBef>
              <a:spcAft>
                <a:spcPts val="0"/>
              </a:spcAft>
              <a:buNone/>
              <a:defRPr b="1">
                <a:solidFill>
                  <a:schemeClr val="lt1"/>
                </a:solidFill>
              </a:defRPr>
            </a:lvl8pPr>
            <a:lvl9pPr lvl="8" rtl="0" algn="ctr">
              <a:spcBef>
                <a:spcPts val="0"/>
              </a:spcBef>
              <a:spcAft>
                <a:spcPts val="0"/>
              </a:spcAft>
              <a:buNone/>
              <a:defRPr b="1">
                <a:solidFill>
                  <a:schemeClr val="lt1"/>
                </a:solidFill>
              </a:defRPr>
            </a:lvl9pPr>
          </a:lstStyle>
          <a:p/>
        </p:txBody>
      </p:sp>
      <p:sp>
        <p:nvSpPr>
          <p:cNvPr id="2815" name="Google Shape;2815;p17"/>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7"/>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TITLE_1_1_2_1">
    <p:bg>
      <p:bgPr>
        <a:solidFill>
          <a:schemeClr val="accent2"/>
        </a:solidFill>
      </p:bgPr>
    </p:bg>
    <p:spTree>
      <p:nvGrpSpPr>
        <p:cNvPr id="2817" name="Shape 2817"/>
        <p:cNvGrpSpPr/>
        <p:nvPr/>
      </p:nvGrpSpPr>
      <p:grpSpPr>
        <a:xfrm>
          <a:off x="0" y="0"/>
          <a:ext cx="0" cy="0"/>
          <a:chOff x="0" y="0"/>
          <a:chExt cx="0" cy="0"/>
        </a:xfrm>
      </p:grpSpPr>
      <p:grpSp>
        <p:nvGrpSpPr>
          <p:cNvPr id="2818" name="Google Shape;2818;p18"/>
          <p:cNvGrpSpPr/>
          <p:nvPr/>
        </p:nvGrpSpPr>
        <p:grpSpPr>
          <a:xfrm>
            <a:off x="7472146" y="-8"/>
            <a:ext cx="1671850" cy="2366050"/>
            <a:chOff x="93327" y="75513"/>
            <a:chExt cx="2511793" cy="3554763"/>
          </a:xfrm>
        </p:grpSpPr>
        <p:sp>
          <p:nvSpPr>
            <p:cNvPr id="2819" name="Google Shape;2819;p18"/>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8"/>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8"/>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8"/>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8"/>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8"/>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8"/>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8"/>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8"/>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8"/>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8"/>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8"/>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8"/>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8"/>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8"/>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8"/>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8"/>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8"/>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8"/>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8"/>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8"/>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8"/>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8"/>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8"/>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8"/>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8"/>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8"/>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8"/>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8"/>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8"/>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8"/>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8"/>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8"/>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8"/>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8"/>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8"/>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8"/>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8"/>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8"/>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8"/>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8"/>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8"/>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8"/>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8"/>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8"/>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8"/>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8"/>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8"/>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8"/>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8"/>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8"/>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8"/>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8"/>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8"/>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8"/>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8"/>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8"/>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8"/>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8"/>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8"/>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8"/>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8"/>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8"/>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8"/>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8"/>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8"/>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8"/>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8"/>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8"/>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8"/>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8"/>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8"/>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8"/>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8"/>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8"/>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8"/>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8"/>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8"/>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8"/>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8"/>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8"/>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8"/>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8"/>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8"/>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8"/>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8"/>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8"/>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8"/>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8"/>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8"/>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8"/>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8"/>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8"/>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8"/>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8"/>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8"/>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8"/>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8"/>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8"/>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8"/>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8"/>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8"/>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8"/>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8"/>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8"/>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8"/>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8"/>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8"/>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8"/>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8"/>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8"/>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8"/>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8"/>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8"/>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8"/>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8"/>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8"/>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1" name="Google Shape;2951;p18"/>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8"/>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953" name="Google Shape;2953;p18"/>
          <p:cNvSpPr/>
          <p:nvPr/>
        </p:nvSpPr>
        <p:spPr>
          <a:xfrm>
            <a:off x="4095641" y="865625"/>
            <a:ext cx="4582500" cy="3717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8"/>
          <p:cNvSpPr/>
          <p:nvPr/>
        </p:nvSpPr>
        <p:spPr>
          <a:xfrm>
            <a:off x="3932996" y="713225"/>
            <a:ext cx="45825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1_2_1_1">
    <p:spTree>
      <p:nvGrpSpPr>
        <p:cNvPr id="2955" name="Shape 2955"/>
        <p:cNvGrpSpPr/>
        <p:nvPr/>
      </p:nvGrpSpPr>
      <p:grpSpPr>
        <a:xfrm>
          <a:off x="0" y="0"/>
          <a:ext cx="0" cy="0"/>
          <a:chOff x="0" y="0"/>
          <a:chExt cx="0" cy="0"/>
        </a:xfrm>
      </p:grpSpPr>
      <p:grpSp>
        <p:nvGrpSpPr>
          <p:cNvPr id="2956" name="Google Shape;2956;p19"/>
          <p:cNvGrpSpPr/>
          <p:nvPr/>
        </p:nvGrpSpPr>
        <p:grpSpPr>
          <a:xfrm>
            <a:off x="-194733" y="3389400"/>
            <a:ext cx="5689964" cy="1393100"/>
            <a:chOff x="-194733" y="3389400"/>
            <a:chExt cx="5689964" cy="1393100"/>
          </a:xfrm>
        </p:grpSpPr>
        <p:sp>
          <p:nvSpPr>
            <p:cNvPr id="2957" name="Google Shape;2957;p19"/>
            <p:cNvSpPr/>
            <p:nvPr/>
          </p:nvSpPr>
          <p:spPr>
            <a:xfrm flipH="1">
              <a:off x="-38570" y="3601400"/>
              <a:ext cx="5533800" cy="11811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9"/>
            <p:cNvSpPr/>
            <p:nvPr/>
          </p:nvSpPr>
          <p:spPr>
            <a:xfrm flipH="1">
              <a:off x="-194733" y="3389400"/>
              <a:ext cx="5533800" cy="11811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9" name="Google Shape;2959;p19"/>
          <p:cNvSpPr txBox="1"/>
          <p:nvPr>
            <p:ph type="title"/>
          </p:nvPr>
        </p:nvSpPr>
        <p:spPr>
          <a:xfrm>
            <a:off x="720000" y="3389400"/>
            <a:ext cx="4271100" cy="1181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3000"/>
              <a:buNone/>
              <a:defRPr b="1" sz="2700">
                <a:solidFill>
                  <a:schemeClr val="lt1"/>
                </a:solidFill>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_1_1">
    <p:bg>
      <p:bgPr>
        <a:solidFill>
          <a:schemeClr val="accent2"/>
        </a:solidFill>
      </p:bgPr>
    </p:bg>
    <p:spTree>
      <p:nvGrpSpPr>
        <p:cNvPr id="2960" name="Shape 2960"/>
        <p:cNvGrpSpPr/>
        <p:nvPr/>
      </p:nvGrpSpPr>
      <p:grpSpPr>
        <a:xfrm>
          <a:off x="0" y="0"/>
          <a:ext cx="0" cy="0"/>
          <a:chOff x="0" y="0"/>
          <a:chExt cx="0" cy="0"/>
        </a:xfrm>
      </p:grpSpPr>
      <p:grpSp>
        <p:nvGrpSpPr>
          <p:cNvPr id="2961" name="Google Shape;2961;p20"/>
          <p:cNvGrpSpPr/>
          <p:nvPr/>
        </p:nvGrpSpPr>
        <p:grpSpPr>
          <a:xfrm>
            <a:off x="7472146" y="-8"/>
            <a:ext cx="1671850" cy="2366050"/>
            <a:chOff x="93327" y="75513"/>
            <a:chExt cx="2511793" cy="3554763"/>
          </a:xfrm>
        </p:grpSpPr>
        <p:sp>
          <p:nvSpPr>
            <p:cNvPr id="2962" name="Google Shape;2962;p20"/>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0"/>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0"/>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0"/>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0"/>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0"/>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0"/>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0"/>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0"/>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0"/>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0"/>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0"/>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0"/>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0"/>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0"/>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0"/>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0"/>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0"/>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0"/>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0"/>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0"/>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0"/>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0"/>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0"/>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0"/>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0"/>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0"/>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0"/>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0"/>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0"/>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0"/>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0"/>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0"/>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0"/>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0"/>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0"/>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0"/>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0"/>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0"/>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0"/>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0"/>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0"/>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0"/>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0"/>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0"/>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0"/>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0"/>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0"/>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0"/>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0"/>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0"/>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0"/>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0"/>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0"/>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0"/>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0"/>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0"/>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0"/>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0"/>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0"/>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0"/>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0"/>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0"/>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0"/>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0"/>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0"/>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0"/>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0"/>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0"/>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0"/>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0"/>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0"/>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0"/>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0"/>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0"/>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0"/>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0"/>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0"/>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0"/>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0"/>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0"/>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0"/>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0"/>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0"/>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0"/>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0"/>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0"/>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0"/>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0"/>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0"/>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0"/>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0"/>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0"/>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0"/>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0"/>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0"/>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0"/>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0"/>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0"/>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0"/>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0"/>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0"/>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0"/>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0"/>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0"/>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0"/>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0"/>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0"/>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0"/>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0"/>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0"/>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0"/>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0"/>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0"/>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0"/>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0"/>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0"/>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0"/>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0"/>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0"/>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0"/>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0"/>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0"/>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0"/>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0"/>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0"/>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0"/>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0"/>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0"/>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0"/>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0"/>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0"/>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20"/>
          <p:cNvGrpSpPr/>
          <p:nvPr/>
        </p:nvGrpSpPr>
        <p:grpSpPr>
          <a:xfrm>
            <a:off x="960014" y="708150"/>
            <a:ext cx="7755978" cy="3869400"/>
            <a:chOff x="1193300" y="708150"/>
            <a:chExt cx="7411350" cy="3869400"/>
          </a:xfrm>
        </p:grpSpPr>
        <p:sp>
          <p:nvSpPr>
            <p:cNvPr id="3095" name="Google Shape;3095;p20"/>
            <p:cNvSpPr/>
            <p:nvPr/>
          </p:nvSpPr>
          <p:spPr>
            <a:xfrm>
              <a:off x="1345550" y="860550"/>
              <a:ext cx="7259100" cy="3717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0"/>
            <p:cNvSpPr/>
            <p:nvPr/>
          </p:nvSpPr>
          <p:spPr>
            <a:xfrm>
              <a:off x="1193300" y="708150"/>
              <a:ext cx="72591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20"/>
          <p:cNvGrpSpPr/>
          <p:nvPr/>
        </p:nvGrpSpPr>
        <p:grpSpPr>
          <a:xfrm>
            <a:off x="3808050" y="2281900"/>
            <a:ext cx="1892051" cy="594122"/>
            <a:chOff x="3808100" y="2281900"/>
            <a:chExt cx="1892051" cy="594122"/>
          </a:xfrm>
        </p:grpSpPr>
        <p:sp>
          <p:nvSpPr>
            <p:cNvPr id="3098" name="Google Shape;3098;p20"/>
            <p:cNvSpPr/>
            <p:nvPr/>
          </p:nvSpPr>
          <p:spPr>
            <a:xfrm flipH="1">
              <a:off x="3907951" y="2372322"/>
              <a:ext cx="1792200" cy="50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0"/>
            <p:cNvSpPr/>
            <p:nvPr/>
          </p:nvSpPr>
          <p:spPr>
            <a:xfrm flipH="1">
              <a:off x="3808100" y="2281900"/>
              <a:ext cx="1792200" cy="5037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20"/>
          <p:cNvGrpSpPr/>
          <p:nvPr/>
        </p:nvGrpSpPr>
        <p:grpSpPr>
          <a:xfrm>
            <a:off x="1411350" y="2281900"/>
            <a:ext cx="1892051" cy="594122"/>
            <a:chOff x="1411350" y="2281900"/>
            <a:chExt cx="1892051" cy="594122"/>
          </a:xfrm>
        </p:grpSpPr>
        <p:sp>
          <p:nvSpPr>
            <p:cNvPr id="3101" name="Google Shape;3101;p20"/>
            <p:cNvSpPr/>
            <p:nvPr/>
          </p:nvSpPr>
          <p:spPr>
            <a:xfrm flipH="1">
              <a:off x="1511201" y="2372322"/>
              <a:ext cx="1792200" cy="50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0"/>
            <p:cNvSpPr/>
            <p:nvPr/>
          </p:nvSpPr>
          <p:spPr>
            <a:xfrm flipH="1">
              <a:off x="1411350" y="2281900"/>
              <a:ext cx="1792200" cy="5037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20"/>
          <p:cNvGrpSpPr/>
          <p:nvPr/>
        </p:nvGrpSpPr>
        <p:grpSpPr>
          <a:xfrm>
            <a:off x="6204850" y="2281900"/>
            <a:ext cx="1892051" cy="594122"/>
            <a:chOff x="6204850" y="2281900"/>
            <a:chExt cx="1892051" cy="594122"/>
          </a:xfrm>
        </p:grpSpPr>
        <p:sp>
          <p:nvSpPr>
            <p:cNvPr id="3104" name="Google Shape;3104;p20"/>
            <p:cNvSpPr/>
            <p:nvPr/>
          </p:nvSpPr>
          <p:spPr>
            <a:xfrm flipH="1">
              <a:off x="6304701" y="2372322"/>
              <a:ext cx="1792200" cy="50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0"/>
            <p:cNvSpPr/>
            <p:nvPr/>
          </p:nvSpPr>
          <p:spPr>
            <a:xfrm flipH="1">
              <a:off x="6204850" y="2281900"/>
              <a:ext cx="1792200" cy="5037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6" name="Google Shape;3106;p20"/>
          <p:cNvSpPr txBox="1"/>
          <p:nvPr>
            <p:ph idx="1" type="subTitle"/>
          </p:nvPr>
        </p:nvSpPr>
        <p:spPr>
          <a:xfrm>
            <a:off x="1411300" y="3015750"/>
            <a:ext cx="1892100" cy="6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107" name="Google Shape;3107;p20"/>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0"/>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3109" name="Google Shape;3109;p20"/>
          <p:cNvSpPr txBox="1"/>
          <p:nvPr>
            <p:ph idx="2" type="subTitle"/>
          </p:nvPr>
        </p:nvSpPr>
        <p:spPr>
          <a:xfrm>
            <a:off x="1459358" y="2403100"/>
            <a:ext cx="1696200" cy="26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b="1" sz="1600">
                <a:solidFill>
                  <a:schemeClr val="lt1"/>
                </a:solidFill>
              </a:defRPr>
            </a:lvl1pPr>
            <a:lvl2pPr lvl="1" rtl="0" algn="ctr">
              <a:spcBef>
                <a:spcPts val="0"/>
              </a:spcBef>
              <a:spcAft>
                <a:spcPts val="0"/>
              </a:spcAft>
              <a:buSzPts val="1600"/>
              <a:buNone/>
              <a:defRPr b="1" sz="1600"/>
            </a:lvl2pPr>
            <a:lvl3pPr lvl="2" rtl="0" algn="ctr">
              <a:spcBef>
                <a:spcPts val="0"/>
              </a:spcBef>
              <a:spcAft>
                <a:spcPts val="0"/>
              </a:spcAft>
              <a:buSzPts val="1600"/>
              <a:buNone/>
              <a:defRPr b="1" sz="1600"/>
            </a:lvl3pPr>
            <a:lvl4pPr lvl="3" rtl="0" algn="ctr">
              <a:spcBef>
                <a:spcPts val="0"/>
              </a:spcBef>
              <a:spcAft>
                <a:spcPts val="0"/>
              </a:spcAft>
              <a:buSzPts val="1600"/>
              <a:buNone/>
              <a:defRPr b="1" sz="1600"/>
            </a:lvl4pPr>
            <a:lvl5pPr lvl="4" rtl="0" algn="ctr">
              <a:spcBef>
                <a:spcPts val="0"/>
              </a:spcBef>
              <a:spcAft>
                <a:spcPts val="0"/>
              </a:spcAft>
              <a:buSzPts val="1600"/>
              <a:buNone/>
              <a:defRPr b="1" sz="1600"/>
            </a:lvl5pPr>
            <a:lvl6pPr lvl="5" rtl="0" algn="ctr">
              <a:spcBef>
                <a:spcPts val="0"/>
              </a:spcBef>
              <a:spcAft>
                <a:spcPts val="0"/>
              </a:spcAft>
              <a:buSzPts val="1600"/>
              <a:buNone/>
              <a:defRPr b="1" sz="1600"/>
            </a:lvl6pPr>
            <a:lvl7pPr lvl="6" rtl="0" algn="ctr">
              <a:spcBef>
                <a:spcPts val="0"/>
              </a:spcBef>
              <a:spcAft>
                <a:spcPts val="0"/>
              </a:spcAft>
              <a:buSzPts val="1600"/>
              <a:buNone/>
              <a:defRPr b="1" sz="1600"/>
            </a:lvl7pPr>
            <a:lvl8pPr lvl="7" rtl="0" algn="ctr">
              <a:spcBef>
                <a:spcPts val="0"/>
              </a:spcBef>
              <a:spcAft>
                <a:spcPts val="0"/>
              </a:spcAft>
              <a:buSzPts val="1600"/>
              <a:buNone/>
              <a:defRPr b="1" sz="1600"/>
            </a:lvl8pPr>
            <a:lvl9pPr lvl="8" rtl="0" algn="ctr">
              <a:spcBef>
                <a:spcPts val="0"/>
              </a:spcBef>
              <a:spcAft>
                <a:spcPts val="0"/>
              </a:spcAft>
              <a:buSzPts val="1600"/>
              <a:buNone/>
              <a:defRPr b="1" sz="1600"/>
            </a:lvl9pPr>
          </a:lstStyle>
          <a:p/>
        </p:txBody>
      </p:sp>
      <p:sp>
        <p:nvSpPr>
          <p:cNvPr id="3110" name="Google Shape;3110;p20"/>
          <p:cNvSpPr txBox="1"/>
          <p:nvPr>
            <p:ph idx="3" type="subTitle"/>
          </p:nvPr>
        </p:nvSpPr>
        <p:spPr>
          <a:xfrm>
            <a:off x="3808000" y="3015750"/>
            <a:ext cx="1892100" cy="6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111" name="Google Shape;3111;p20"/>
          <p:cNvSpPr txBox="1"/>
          <p:nvPr>
            <p:ph idx="4" type="subTitle"/>
          </p:nvPr>
        </p:nvSpPr>
        <p:spPr>
          <a:xfrm>
            <a:off x="3856109" y="2403100"/>
            <a:ext cx="1696200" cy="26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b="1" sz="1600">
                <a:solidFill>
                  <a:schemeClr val="lt1"/>
                </a:solidFill>
              </a:defRPr>
            </a:lvl1pPr>
            <a:lvl2pPr lvl="1" rtl="0" algn="ctr">
              <a:spcBef>
                <a:spcPts val="0"/>
              </a:spcBef>
              <a:spcAft>
                <a:spcPts val="0"/>
              </a:spcAft>
              <a:buSzPts val="1600"/>
              <a:buNone/>
              <a:defRPr b="1" sz="1600"/>
            </a:lvl2pPr>
            <a:lvl3pPr lvl="2" rtl="0" algn="ctr">
              <a:spcBef>
                <a:spcPts val="0"/>
              </a:spcBef>
              <a:spcAft>
                <a:spcPts val="0"/>
              </a:spcAft>
              <a:buSzPts val="1600"/>
              <a:buNone/>
              <a:defRPr b="1" sz="1600"/>
            </a:lvl3pPr>
            <a:lvl4pPr lvl="3" rtl="0" algn="ctr">
              <a:spcBef>
                <a:spcPts val="0"/>
              </a:spcBef>
              <a:spcAft>
                <a:spcPts val="0"/>
              </a:spcAft>
              <a:buSzPts val="1600"/>
              <a:buNone/>
              <a:defRPr b="1" sz="1600"/>
            </a:lvl4pPr>
            <a:lvl5pPr lvl="4" rtl="0" algn="ctr">
              <a:spcBef>
                <a:spcPts val="0"/>
              </a:spcBef>
              <a:spcAft>
                <a:spcPts val="0"/>
              </a:spcAft>
              <a:buSzPts val="1600"/>
              <a:buNone/>
              <a:defRPr b="1" sz="1600"/>
            </a:lvl5pPr>
            <a:lvl6pPr lvl="5" rtl="0" algn="ctr">
              <a:spcBef>
                <a:spcPts val="0"/>
              </a:spcBef>
              <a:spcAft>
                <a:spcPts val="0"/>
              </a:spcAft>
              <a:buSzPts val="1600"/>
              <a:buNone/>
              <a:defRPr b="1" sz="1600"/>
            </a:lvl6pPr>
            <a:lvl7pPr lvl="6" rtl="0" algn="ctr">
              <a:spcBef>
                <a:spcPts val="0"/>
              </a:spcBef>
              <a:spcAft>
                <a:spcPts val="0"/>
              </a:spcAft>
              <a:buSzPts val="1600"/>
              <a:buNone/>
              <a:defRPr b="1" sz="1600"/>
            </a:lvl7pPr>
            <a:lvl8pPr lvl="7" rtl="0" algn="ctr">
              <a:spcBef>
                <a:spcPts val="0"/>
              </a:spcBef>
              <a:spcAft>
                <a:spcPts val="0"/>
              </a:spcAft>
              <a:buSzPts val="1600"/>
              <a:buNone/>
              <a:defRPr b="1" sz="1600"/>
            </a:lvl8pPr>
            <a:lvl9pPr lvl="8" rtl="0" algn="ctr">
              <a:spcBef>
                <a:spcPts val="0"/>
              </a:spcBef>
              <a:spcAft>
                <a:spcPts val="0"/>
              </a:spcAft>
              <a:buSzPts val="1600"/>
              <a:buNone/>
              <a:defRPr b="1" sz="1600"/>
            </a:lvl9pPr>
          </a:lstStyle>
          <a:p/>
        </p:txBody>
      </p:sp>
      <p:sp>
        <p:nvSpPr>
          <p:cNvPr id="3112" name="Google Shape;3112;p20"/>
          <p:cNvSpPr txBox="1"/>
          <p:nvPr>
            <p:ph idx="5" type="subTitle"/>
          </p:nvPr>
        </p:nvSpPr>
        <p:spPr>
          <a:xfrm>
            <a:off x="6204700" y="3015750"/>
            <a:ext cx="1892100" cy="6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113" name="Google Shape;3113;p20"/>
          <p:cNvSpPr txBox="1"/>
          <p:nvPr>
            <p:ph idx="6" type="subTitle"/>
          </p:nvPr>
        </p:nvSpPr>
        <p:spPr>
          <a:xfrm>
            <a:off x="6252859" y="2403100"/>
            <a:ext cx="1696200" cy="26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b="1" sz="1600">
                <a:solidFill>
                  <a:schemeClr val="lt1"/>
                </a:solidFill>
              </a:defRPr>
            </a:lvl1pPr>
            <a:lvl2pPr lvl="1" rtl="0" algn="ctr">
              <a:spcBef>
                <a:spcPts val="0"/>
              </a:spcBef>
              <a:spcAft>
                <a:spcPts val="0"/>
              </a:spcAft>
              <a:buSzPts val="1600"/>
              <a:buNone/>
              <a:defRPr b="1" sz="1600"/>
            </a:lvl2pPr>
            <a:lvl3pPr lvl="2" rtl="0" algn="ctr">
              <a:spcBef>
                <a:spcPts val="0"/>
              </a:spcBef>
              <a:spcAft>
                <a:spcPts val="0"/>
              </a:spcAft>
              <a:buSzPts val="1600"/>
              <a:buNone/>
              <a:defRPr b="1" sz="1600"/>
            </a:lvl3pPr>
            <a:lvl4pPr lvl="3" rtl="0" algn="ctr">
              <a:spcBef>
                <a:spcPts val="0"/>
              </a:spcBef>
              <a:spcAft>
                <a:spcPts val="0"/>
              </a:spcAft>
              <a:buSzPts val="1600"/>
              <a:buNone/>
              <a:defRPr b="1" sz="1600"/>
            </a:lvl4pPr>
            <a:lvl5pPr lvl="4" rtl="0" algn="ctr">
              <a:spcBef>
                <a:spcPts val="0"/>
              </a:spcBef>
              <a:spcAft>
                <a:spcPts val="0"/>
              </a:spcAft>
              <a:buSzPts val="1600"/>
              <a:buNone/>
              <a:defRPr b="1" sz="1600"/>
            </a:lvl5pPr>
            <a:lvl6pPr lvl="5" rtl="0" algn="ctr">
              <a:spcBef>
                <a:spcPts val="0"/>
              </a:spcBef>
              <a:spcAft>
                <a:spcPts val="0"/>
              </a:spcAft>
              <a:buSzPts val="1600"/>
              <a:buNone/>
              <a:defRPr b="1" sz="1600"/>
            </a:lvl6pPr>
            <a:lvl7pPr lvl="6" rtl="0" algn="ctr">
              <a:spcBef>
                <a:spcPts val="0"/>
              </a:spcBef>
              <a:spcAft>
                <a:spcPts val="0"/>
              </a:spcAft>
              <a:buSzPts val="1600"/>
              <a:buNone/>
              <a:defRPr b="1" sz="1600"/>
            </a:lvl7pPr>
            <a:lvl8pPr lvl="7" rtl="0" algn="ctr">
              <a:spcBef>
                <a:spcPts val="0"/>
              </a:spcBef>
              <a:spcAft>
                <a:spcPts val="0"/>
              </a:spcAft>
              <a:buSzPts val="1600"/>
              <a:buNone/>
              <a:defRPr b="1" sz="1600"/>
            </a:lvl8pPr>
            <a:lvl9pPr lvl="8" rtl="0" algn="ctr">
              <a:spcBef>
                <a:spcPts val="0"/>
              </a:spcBef>
              <a:spcAft>
                <a:spcPts val="0"/>
              </a:spcAft>
              <a:buSzPts val="1600"/>
              <a:buNone/>
              <a:defRPr b="1" sz="1600"/>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2" name="Shape 282"/>
        <p:cNvGrpSpPr/>
        <p:nvPr/>
      </p:nvGrpSpPr>
      <p:grpSpPr>
        <a:xfrm>
          <a:off x="0" y="0"/>
          <a:ext cx="0" cy="0"/>
          <a:chOff x="0" y="0"/>
          <a:chExt cx="0" cy="0"/>
        </a:xfrm>
      </p:grpSpPr>
      <p:sp>
        <p:nvSpPr>
          <p:cNvPr id="283" name="Google Shape;283;p3"/>
          <p:cNvSpPr/>
          <p:nvPr/>
        </p:nvSpPr>
        <p:spPr>
          <a:xfrm>
            <a:off x="150" y="150"/>
            <a:ext cx="32751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3"/>
          <p:cNvGrpSpPr/>
          <p:nvPr/>
        </p:nvGrpSpPr>
        <p:grpSpPr>
          <a:xfrm>
            <a:off x="-4" y="2777442"/>
            <a:ext cx="1671850" cy="2366050"/>
            <a:chOff x="93327" y="75513"/>
            <a:chExt cx="2511793" cy="3554763"/>
          </a:xfrm>
        </p:grpSpPr>
        <p:sp>
          <p:nvSpPr>
            <p:cNvPr id="285" name="Google Shape;285;p3"/>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
          <p:cNvSpPr/>
          <p:nvPr/>
        </p:nvSpPr>
        <p:spPr>
          <a:xfrm>
            <a:off x="686543" y="865625"/>
            <a:ext cx="3956400" cy="371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539600" y="713225"/>
            <a:ext cx="3956400" cy="37173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flipH="1">
            <a:off x="534555" y="3142248"/>
            <a:ext cx="2855700" cy="8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flipH="1">
            <a:off x="375463" y="2995915"/>
            <a:ext cx="2855700" cy="8151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txBox="1"/>
          <p:nvPr>
            <p:ph type="ctrTitle"/>
          </p:nvPr>
        </p:nvSpPr>
        <p:spPr>
          <a:xfrm>
            <a:off x="722100" y="1671900"/>
            <a:ext cx="2512500" cy="678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2" name="Google Shape;422;p3"/>
          <p:cNvSpPr txBox="1"/>
          <p:nvPr>
            <p:ph idx="1" type="subTitle"/>
          </p:nvPr>
        </p:nvSpPr>
        <p:spPr>
          <a:xfrm>
            <a:off x="722100" y="3102425"/>
            <a:ext cx="2538600" cy="6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solidFill>
                  <a:schemeClr val="lt1"/>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23" name="Google Shape;423;p3"/>
          <p:cNvSpPr txBox="1"/>
          <p:nvPr>
            <p:ph hasCustomPrompt="1" idx="2" type="title"/>
          </p:nvPr>
        </p:nvSpPr>
        <p:spPr>
          <a:xfrm>
            <a:off x="722100" y="941825"/>
            <a:ext cx="2512500" cy="730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3600"/>
              <a:buFont typeface="Roboto Slab"/>
              <a:buNone/>
              <a:defRPr b="1" sz="3600">
                <a:solidFill>
                  <a:schemeClr val="accent1"/>
                </a:solidFill>
                <a:latin typeface="Roboto Slab"/>
                <a:ea typeface="Roboto Slab"/>
                <a:cs typeface="Roboto Slab"/>
                <a:sym typeface="Roboto Slab"/>
              </a:defRPr>
            </a:lvl1pPr>
            <a:lvl2pPr lvl="1" rtl="0">
              <a:spcBef>
                <a:spcPts val="0"/>
              </a:spcBef>
              <a:spcAft>
                <a:spcPts val="0"/>
              </a:spcAft>
              <a:buSzPts val="4800"/>
              <a:buFont typeface="Roboto Slab"/>
              <a:buNone/>
              <a:defRPr b="1" sz="4800">
                <a:latin typeface="Roboto Slab"/>
                <a:ea typeface="Roboto Slab"/>
                <a:cs typeface="Roboto Slab"/>
                <a:sym typeface="Roboto Slab"/>
              </a:defRPr>
            </a:lvl2pPr>
            <a:lvl3pPr lvl="2" rtl="0">
              <a:spcBef>
                <a:spcPts val="0"/>
              </a:spcBef>
              <a:spcAft>
                <a:spcPts val="0"/>
              </a:spcAft>
              <a:buSzPts val="4800"/>
              <a:buFont typeface="Roboto Slab"/>
              <a:buNone/>
              <a:defRPr b="1" sz="4800">
                <a:latin typeface="Roboto Slab"/>
                <a:ea typeface="Roboto Slab"/>
                <a:cs typeface="Roboto Slab"/>
                <a:sym typeface="Roboto Slab"/>
              </a:defRPr>
            </a:lvl3pPr>
            <a:lvl4pPr lvl="3" rtl="0">
              <a:spcBef>
                <a:spcPts val="0"/>
              </a:spcBef>
              <a:spcAft>
                <a:spcPts val="0"/>
              </a:spcAft>
              <a:buSzPts val="4800"/>
              <a:buFont typeface="Roboto Slab"/>
              <a:buNone/>
              <a:defRPr b="1" sz="4800">
                <a:latin typeface="Roboto Slab"/>
                <a:ea typeface="Roboto Slab"/>
                <a:cs typeface="Roboto Slab"/>
                <a:sym typeface="Roboto Slab"/>
              </a:defRPr>
            </a:lvl4pPr>
            <a:lvl5pPr lvl="4" rtl="0">
              <a:spcBef>
                <a:spcPts val="0"/>
              </a:spcBef>
              <a:spcAft>
                <a:spcPts val="0"/>
              </a:spcAft>
              <a:buSzPts val="4800"/>
              <a:buFont typeface="Roboto Slab"/>
              <a:buNone/>
              <a:defRPr b="1" sz="4800">
                <a:latin typeface="Roboto Slab"/>
                <a:ea typeface="Roboto Slab"/>
                <a:cs typeface="Roboto Slab"/>
                <a:sym typeface="Roboto Slab"/>
              </a:defRPr>
            </a:lvl5pPr>
            <a:lvl6pPr lvl="5" rtl="0">
              <a:spcBef>
                <a:spcPts val="0"/>
              </a:spcBef>
              <a:spcAft>
                <a:spcPts val="0"/>
              </a:spcAft>
              <a:buSzPts val="4800"/>
              <a:buFont typeface="Roboto Slab"/>
              <a:buNone/>
              <a:defRPr b="1" sz="4800">
                <a:latin typeface="Roboto Slab"/>
                <a:ea typeface="Roboto Slab"/>
                <a:cs typeface="Roboto Slab"/>
                <a:sym typeface="Roboto Slab"/>
              </a:defRPr>
            </a:lvl6pPr>
            <a:lvl7pPr lvl="6" rtl="0">
              <a:spcBef>
                <a:spcPts val="0"/>
              </a:spcBef>
              <a:spcAft>
                <a:spcPts val="0"/>
              </a:spcAft>
              <a:buSzPts val="4800"/>
              <a:buFont typeface="Roboto Slab"/>
              <a:buNone/>
              <a:defRPr b="1" sz="4800">
                <a:latin typeface="Roboto Slab"/>
                <a:ea typeface="Roboto Slab"/>
                <a:cs typeface="Roboto Slab"/>
                <a:sym typeface="Roboto Slab"/>
              </a:defRPr>
            </a:lvl7pPr>
            <a:lvl8pPr lvl="7" rtl="0">
              <a:spcBef>
                <a:spcPts val="0"/>
              </a:spcBef>
              <a:spcAft>
                <a:spcPts val="0"/>
              </a:spcAft>
              <a:buSzPts val="4800"/>
              <a:buFont typeface="Roboto Slab"/>
              <a:buNone/>
              <a:defRPr b="1" sz="4800">
                <a:latin typeface="Roboto Slab"/>
                <a:ea typeface="Roboto Slab"/>
                <a:cs typeface="Roboto Slab"/>
                <a:sym typeface="Roboto Slab"/>
              </a:defRPr>
            </a:lvl8pPr>
            <a:lvl9pPr lvl="8" rtl="0">
              <a:spcBef>
                <a:spcPts val="0"/>
              </a:spcBef>
              <a:spcAft>
                <a:spcPts val="0"/>
              </a:spcAft>
              <a:buSzPts val="4800"/>
              <a:buFont typeface="Roboto Slab"/>
              <a:buNone/>
              <a:defRPr b="1" sz="4800">
                <a:latin typeface="Roboto Slab"/>
                <a:ea typeface="Roboto Slab"/>
                <a:cs typeface="Roboto Slab"/>
                <a:sym typeface="Roboto Slab"/>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TITLE_1_1_1_1_1">
    <p:bg>
      <p:bgPr>
        <a:solidFill>
          <a:schemeClr val="lt1"/>
        </a:solidFill>
      </p:bgPr>
    </p:bg>
    <p:spTree>
      <p:nvGrpSpPr>
        <p:cNvPr id="3114" name="Shape 3114"/>
        <p:cNvGrpSpPr/>
        <p:nvPr/>
      </p:nvGrpSpPr>
      <p:grpSpPr>
        <a:xfrm>
          <a:off x="0" y="0"/>
          <a:ext cx="0" cy="0"/>
          <a:chOff x="0" y="0"/>
          <a:chExt cx="0" cy="0"/>
        </a:xfrm>
      </p:grpSpPr>
      <p:grpSp>
        <p:nvGrpSpPr>
          <p:cNvPr id="3115" name="Google Shape;3115;p21"/>
          <p:cNvGrpSpPr/>
          <p:nvPr/>
        </p:nvGrpSpPr>
        <p:grpSpPr>
          <a:xfrm>
            <a:off x="7472146" y="2777442"/>
            <a:ext cx="1671850" cy="2366050"/>
            <a:chOff x="93327" y="75513"/>
            <a:chExt cx="2511793" cy="3554763"/>
          </a:xfrm>
        </p:grpSpPr>
        <p:sp>
          <p:nvSpPr>
            <p:cNvPr id="3116" name="Google Shape;3116;p21"/>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1"/>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1"/>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1"/>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1"/>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1"/>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1"/>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1"/>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1"/>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1"/>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1"/>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1"/>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1"/>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1"/>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1"/>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1"/>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1"/>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1"/>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1"/>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1"/>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1"/>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1"/>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1"/>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1"/>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1"/>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1"/>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1"/>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1"/>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1"/>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1"/>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1"/>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1"/>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1"/>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1"/>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1"/>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1"/>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1"/>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1"/>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1"/>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1"/>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1"/>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1"/>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1"/>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1"/>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1"/>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1"/>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1"/>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1"/>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1"/>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1"/>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1"/>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1"/>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1"/>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1"/>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1"/>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1"/>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1"/>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1"/>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1"/>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1"/>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1"/>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1"/>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1"/>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1"/>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1"/>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1"/>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1"/>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1"/>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1"/>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1"/>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1"/>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1"/>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1"/>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1"/>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1"/>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1"/>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1"/>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1"/>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1"/>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1"/>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1"/>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1"/>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1"/>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1"/>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1"/>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1"/>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1"/>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1"/>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1"/>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1"/>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1"/>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1"/>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1"/>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1"/>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1"/>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1"/>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1"/>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1"/>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1"/>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1"/>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1"/>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1"/>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1"/>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1"/>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1"/>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1"/>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1"/>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1"/>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1"/>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1"/>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1"/>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1"/>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1"/>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1"/>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1"/>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1"/>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1"/>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1"/>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1"/>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1"/>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1"/>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1"/>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1"/>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1"/>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1"/>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1"/>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1"/>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1"/>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1"/>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1"/>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1"/>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1"/>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21"/>
          <p:cNvGrpSpPr/>
          <p:nvPr/>
        </p:nvGrpSpPr>
        <p:grpSpPr>
          <a:xfrm>
            <a:off x="960014" y="708150"/>
            <a:ext cx="7755978" cy="3869400"/>
            <a:chOff x="1193300" y="708150"/>
            <a:chExt cx="7411350" cy="3869400"/>
          </a:xfrm>
        </p:grpSpPr>
        <p:sp>
          <p:nvSpPr>
            <p:cNvPr id="3249" name="Google Shape;3249;p21"/>
            <p:cNvSpPr/>
            <p:nvPr/>
          </p:nvSpPr>
          <p:spPr>
            <a:xfrm>
              <a:off x="1345550" y="860550"/>
              <a:ext cx="7259100" cy="3717000"/>
            </a:xfrm>
            <a:prstGeom prst="rect">
              <a:avLst/>
            </a:prstGeom>
            <a:solidFill>
              <a:srgbClr val="F95A61"/>
            </a:solidFill>
            <a:ln cap="flat" cmpd="sng" w="38100">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1"/>
            <p:cNvSpPr/>
            <p:nvPr/>
          </p:nvSpPr>
          <p:spPr>
            <a:xfrm>
              <a:off x="1193300" y="708150"/>
              <a:ext cx="7259100" cy="37170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1" name="Google Shape;3251;p21"/>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1"/>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TITLE_1_1_1_1_1_2">
    <p:bg>
      <p:bgPr>
        <a:solidFill>
          <a:schemeClr val="lt1"/>
        </a:solidFill>
      </p:bgPr>
    </p:bg>
    <p:spTree>
      <p:nvGrpSpPr>
        <p:cNvPr id="3253" name="Shape 3253"/>
        <p:cNvGrpSpPr/>
        <p:nvPr/>
      </p:nvGrpSpPr>
      <p:grpSpPr>
        <a:xfrm>
          <a:off x="0" y="0"/>
          <a:ext cx="0" cy="0"/>
          <a:chOff x="0" y="0"/>
          <a:chExt cx="0" cy="0"/>
        </a:xfrm>
      </p:grpSpPr>
      <p:grpSp>
        <p:nvGrpSpPr>
          <p:cNvPr id="3254" name="Google Shape;3254;p22"/>
          <p:cNvGrpSpPr/>
          <p:nvPr/>
        </p:nvGrpSpPr>
        <p:grpSpPr>
          <a:xfrm>
            <a:off x="7472146" y="2777442"/>
            <a:ext cx="1671850" cy="2366050"/>
            <a:chOff x="93327" y="75513"/>
            <a:chExt cx="2511793" cy="3554763"/>
          </a:xfrm>
        </p:grpSpPr>
        <p:sp>
          <p:nvSpPr>
            <p:cNvPr id="3255" name="Google Shape;3255;p2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7" name="Google Shape;3387;p22"/>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2"/>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3389" name="Google Shape;3389;p22"/>
          <p:cNvSpPr txBox="1"/>
          <p:nvPr>
            <p:ph idx="1" type="subTitle"/>
          </p:nvPr>
        </p:nvSpPr>
        <p:spPr>
          <a:xfrm>
            <a:off x="1480251" y="994525"/>
            <a:ext cx="2934000" cy="357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None/>
              <a:defRPr b="1" sz="16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1600"/>
              </a:spcBef>
              <a:spcAft>
                <a:spcPts val="0"/>
              </a:spcAft>
              <a:buClr>
                <a:schemeClr val="dk2"/>
              </a:buClr>
              <a:buSzPts val="1400"/>
              <a:buNone/>
              <a:defRPr>
                <a:solidFill>
                  <a:schemeClr val="dk2"/>
                </a:solidFill>
              </a:defRPr>
            </a:lvl3pPr>
            <a:lvl4pPr lvl="3">
              <a:spcBef>
                <a:spcPts val="1600"/>
              </a:spcBef>
              <a:spcAft>
                <a:spcPts val="0"/>
              </a:spcAft>
              <a:buClr>
                <a:schemeClr val="dk2"/>
              </a:buClr>
              <a:buSzPts val="1400"/>
              <a:buNone/>
              <a:defRPr>
                <a:solidFill>
                  <a:schemeClr val="dk2"/>
                </a:solidFill>
              </a:defRPr>
            </a:lvl4pPr>
            <a:lvl5pPr lvl="4">
              <a:spcBef>
                <a:spcPts val="1600"/>
              </a:spcBef>
              <a:spcAft>
                <a:spcPts val="0"/>
              </a:spcAft>
              <a:buClr>
                <a:schemeClr val="dk2"/>
              </a:buClr>
              <a:buSzPts val="1400"/>
              <a:buNone/>
              <a:defRPr>
                <a:solidFill>
                  <a:schemeClr val="dk2"/>
                </a:solidFill>
              </a:defRPr>
            </a:lvl5pPr>
            <a:lvl6pPr lvl="5">
              <a:spcBef>
                <a:spcPts val="1600"/>
              </a:spcBef>
              <a:spcAft>
                <a:spcPts val="0"/>
              </a:spcAft>
              <a:buClr>
                <a:schemeClr val="dk2"/>
              </a:buClr>
              <a:buSzPts val="1400"/>
              <a:buNone/>
              <a:defRPr>
                <a:solidFill>
                  <a:schemeClr val="dk2"/>
                </a:solidFill>
              </a:defRPr>
            </a:lvl6pPr>
            <a:lvl7pPr lvl="6">
              <a:spcBef>
                <a:spcPts val="1600"/>
              </a:spcBef>
              <a:spcAft>
                <a:spcPts val="0"/>
              </a:spcAft>
              <a:buClr>
                <a:schemeClr val="dk2"/>
              </a:buClr>
              <a:buSzPts val="1400"/>
              <a:buNone/>
              <a:defRPr>
                <a:solidFill>
                  <a:schemeClr val="dk2"/>
                </a:solidFill>
              </a:defRPr>
            </a:lvl7pPr>
            <a:lvl8pPr lvl="7">
              <a:spcBef>
                <a:spcPts val="1600"/>
              </a:spcBef>
              <a:spcAft>
                <a:spcPts val="0"/>
              </a:spcAft>
              <a:buClr>
                <a:schemeClr val="dk2"/>
              </a:buClr>
              <a:buSzPts val="1400"/>
              <a:buNone/>
              <a:defRPr>
                <a:solidFill>
                  <a:schemeClr val="dk2"/>
                </a:solidFill>
              </a:defRPr>
            </a:lvl8pPr>
            <a:lvl9pPr lvl="8">
              <a:spcBef>
                <a:spcPts val="1600"/>
              </a:spcBef>
              <a:spcAft>
                <a:spcPts val="1600"/>
              </a:spcAft>
              <a:buClr>
                <a:schemeClr val="dk2"/>
              </a:buClr>
              <a:buSzPts val="1400"/>
              <a:buNone/>
              <a:defRPr>
                <a:solidFill>
                  <a:schemeClr val="dk2"/>
                </a:solidFill>
              </a:defRPr>
            </a:lvl9pPr>
          </a:lstStyle>
          <a:p/>
        </p:txBody>
      </p:sp>
      <p:sp>
        <p:nvSpPr>
          <p:cNvPr id="3390" name="Google Shape;3390;p22"/>
          <p:cNvSpPr txBox="1"/>
          <p:nvPr>
            <p:ph idx="2" type="subTitle"/>
          </p:nvPr>
        </p:nvSpPr>
        <p:spPr>
          <a:xfrm>
            <a:off x="1482276" y="1289800"/>
            <a:ext cx="2934000" cy="75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400"/>
              <a:buNone/>
              <a:defRPr sz="14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1600"/>
              </a:spcBef>
              <a:spcAft>
                <a:spcPts val="0"/>
              </a:spcAft>
              <a:buClr>
                <a:schemeClr val="dk2"/>
              </a:buClr>
              <a:buSzPts val="1400"/>
              <a:buNone/>
              <a:defRPr>
                <a:solidFill>
                  <a:schemeClr val="dk2"/>
                </a:solidFill>
              </a:defRPr>
            </a:lvl3pPr>
            <a:lvl4pPr lvl="3">
              <a:spcBef>
                <a:spcPts val="1600"/>
              </a:spcBef>
              <a:spcAft>
                <a:spcPts val="0"/>
              </a:spcAft>
              <a:buClr>
                <a:schemeClr val="dk2"/>
              </a:buClr>
              <a:buSzPts val="1400"/>
              <a:buNone/>
              <a:defRPr>
                <a:solidFill>
                  <a:schemeClr val="dk2"/>
                </a:solidFill>
              </a:defRPr>
            </a:lvl4pPr>
            <a:lvl5pPr lvl="4">
              <a:spcBef>
                <a:spcPts val="1600"/>
              </a:spcBef>
              <a:spcAft>
                <a:spcPts val="0"/>
              </a:spcAft>
              <a:buClr>
                <a:schemeClr val="dk2"/>
              </a:buClr>
              <a:buSzPts val="1400"/>
              <a:buNone/>
              <a:defRPr>
                <a:solidFill>
                  <a:schemeClr val="dk2"/>
                </a:solidFill>
              </a:defRPr>
            </a:lvl5pPr>
            <a:lvl6pPr lvl="5">
              <a:spcBef>
                <a:spcPts val="1600"/>
              </a:spcBef>
              <a:spcAft>
                <a:spcPts val="0"/>
              </a:spcAft>
              <a:buClr>
                <a:schemeClr val="dk2"/>
              </a:buClr>
              <a:buSzPts val="1400"/>
              <a:buNone/>
              <a:defRPr>
                <a:solidFill>
                  <a:schemeClr val="dk2"/>
                </a:solidFill>
              </a:defRPr>
            </a:lvl6pPr>
            <a:lvl7pPr lvl="6">
              <a:spcBef>
                <a:spcPts val="1600"/>
              </a:spcBef>
              <a:spcAft>
                <a:spcPts val="0"/>
              </a:spcAft>
              <a:buClr>
                <a:schemeClr val="dk2"/>
              </a:buClr>
              <a:buSzPts val="1400"/>
              <a:buNone/>
              <a:defRPr>
                <a:solidFill>
                  <a:schemeClr val="dk2"/>
                </a:solidFill>
              </a:defRPr>
            </a:lvl7pPr>
            <a:lvl8pPr lvl="7">
              <a:spcBef>
                <a:spcPts val="1600"/>
              </a:spcBef>
              <a:spcAft>
                <a:spcPts val="0"/>
              </a:spcAft>
              <a:buClr>
                <a:schemeClr val="dk2"/>
              </a:buClr>
              <a:buSzPts val="1400"/>
              <a:buNone/>
              <a:defRPr>
                <a:solidFill>
                  <a:schemeClr val="dk2"/>
                </a:solidFill>
              </a:defRPr>
            </a:lvl8pPr>
            <a:lvl9pPr lvl="8">
              <a:spcBef>
                <a:spcPts val="1600"/>
              </a:spcBef>
              <a:spcAft>
                <a:spcPts val="1600"/>
              </a:spcAft>
              <a:buClr>
                <a:schemeClr val="dk2"/>
              </a:buClr>
              <a:buSzPts val="1400"/>
              <a:buNone/>
              <a:defRPr>
                <a:solidFill>
                  <a:schemeClr val="dk2"/>
                </a:solidFill>
              </a:defRPr>
            </a:lvl9pPr>
          </a:lstStyle>
          <a:p/>
        </p:txBody>
      </p:sp>
      <p:sp>
        <p:nvSpPr>
          <p:cNvPr id="3391" name="Google Shape;3391;p22"/>
          <p:cNvSpPr txBox="1"/>
          <p:nvPr>
            <p:ph idx="3" type="subTitle"/>
          </p:nvPr>
        </p:nvSpPr>
        <p:spPr>
          <a:xfrm>
            <a:off x="5094001" y="994525"/>
            <a:ext cx="2934000" cy="357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600"/>
              <a:buNone/>
              <a:defRPr b="1" sz="1600">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392" name="Google Shape;3392;p22"/>
          <p:cNvSpPr txBox="1"/>
          <p:nvPr>
            <p:ph idx="4" type="subTitle"/>
          </p:nvPr>
        </p:nvSpPr>
        <p:spPr>
          <a:xfrm>
            <a:off x="5096026" y="1289800"/>
            <a:ext cx="2934000" cy="751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TITLE_1_1_1_1_1_1_2">
    <p:bg>
      <p:bgPr>
        <a:solidFill>
          <a:schemeClr val="accent2"/>
        </a:solidFill>
      </p:bgPr>
    </p:bg>
    <p:spTree>
      <p:nvGrpSpPr>
        <p:cNvPr id="3393" name="Shape 3393"/>
        <p:cNvGrpSpPr/>
        <p:nvPr/>
      </p:nvGrpSpPr>
      <p:grpSpPr>
        <a:xfrm>
          <a:off x="0" y="0"/>
          <a:ext cx="0" cy="0"/>
          <a:chOff x="0" y="0"/>
          <a:chExt cx="0" cy="0"/>
        </a:xfrm>
      </p:grpSpPr>
      <p:sp>
        <p:nvSpPr>
          <p:cNvPr id="3394" name="Google Shape;3394;p23"/>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3"/>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grpSp>
        <p:nvGrpSpPr>
          <p:cNvPr id="3396" name="Google Shape;3396;p23"/>
          <p:cNvGrpSpPr/>
          <p:nvPr/>
        </p:nvGrpSpPr>
        <p:grpSpPr>
          <a:xfrm>
            <a:off x="7472146" y="-8"/>
            <a:ext cx="1671850" cy="2366050"/>
            <a:chOff x="93327" y="75513"/>
            <a:chExt cx="2511793" cy="3554763"/>
          </a:xfrm>
        </p:grpSpPr>
        <p:sp>
          <p:nvSpPr>
            <p:cNvPr id="3397" name="Google Shape;3397;p23"/>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3"/>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3"/>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3"/>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3"/>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3"/>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3"/>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3"/>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3"/>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3"/>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3"/>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3"/>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3"/>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3"/>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3"/>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3"/>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3"/>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3"/>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3"/>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3"/>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3"/>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3"/>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3"/>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3"/>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3"/>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3"/>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3"/>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3"/>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3"/>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3"/>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3"/>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3"/>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3"/>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3"/>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3"/>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3"/>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3"/>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3"/>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3"/>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3"/>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3"/>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3"/>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3"/>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3"/>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3"/>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3"/>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3"/>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3"/>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3"/>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3"/>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3"/>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3"/>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3"/>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3"/>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3"/>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3"/>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3"/>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3"/>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3"/>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3"/>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3"/>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3"/>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3"/>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3"/>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3"/>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3"/>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3"/>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3"/>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3"/>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3"/>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3"/>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3"/>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3"/>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3"/>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3"/>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3"/>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3"/>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3"/>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3"/>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3"/>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3"/>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3"/>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3"/>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3"/>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3"/>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3"/>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3"/>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3"/>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3"/>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3"/>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3"/>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3"/>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3"/>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3"/>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3"/>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3"/>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3"/>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3"/>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3"/>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3"/>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3"/>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3"/>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3"/>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3"/>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3"/>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3"/>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3"/>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3"/>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3"/>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3"/>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3"/>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3"/>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3"/>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3"/>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3"/>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3"/>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3"/>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3"/>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3"/>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3"/>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3"/>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3"/>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3"/>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3"/>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3"/>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3"/>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3"/>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3"/>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3"/>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3"/>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3"/>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orient="horz" pos="1618">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subtitle">
  <p:cSld name="TITLE_1_1_1_1_1_1_1_1_1_1_1">
    <p:spTree>
      <p:nvGrpSpPr>
        <p:cNvPr id="3529" name="Shape 3529"/>
        <p:cNvGrpSpPr/>
        <p:nvPr/>
      </p:nvGrpSpPr>
      <p:grpSpPr>
        <a:xfrm>
          <a:off x="0" y="0"/>
          <a:ext cx="0" cy="0"/>
          <a:chOff x="0" y="0"/>
          <a:chExt cx="0" cy="0"/>
        </a:xfrm>
      </p:grpSpPr>
      <p:sp>
        <p:nvSpPr>
          <p:cNvPr id="3530" name="Google Shape;3530;p24"/>
          <p:cNvSpPr/>
          <p:nvPr/>
        </p:nvSpPr>
        <p:spPr>
          <a:xfrm>
            <a:off x="686675" y="865625"/>
            <a:ext cx="5476500" cy="99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1" name="Google Shape;3531;p24"/>
          <p:cNvGrpSpPr/>
          <p:nvPr/>
        </p:nvGrpSpPr>
        <p:grpSpPr>
          <a:xfrm>
            <a:off x="7472146" y="2797492"/>
            <a:ext cx="1671850" cy="2366050"/>
            <a:chOff x="93327" y="75513"/>
            <a:chExt cx="2511793" cy="3554763"/>
          </a:xfrm>
        </p:grpSpPr>
        <p:sp>
          <p:nvSpPr>
            <p:cNvPr id="3532" name="Google Shape;3532;p24"/>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4"/>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4"/>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4"/>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4"/>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4"/>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4"/>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4"/>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4"/>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4"/>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4"/>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4"/>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4"/>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4"/>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4"/>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4"/>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4"/>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4"/>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4"/>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4"/>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4"/>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4"/>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4"/>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4"/>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4"/>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4"/>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4"/>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4"/>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4"/>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4"/>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4"/>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4"/>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4"/>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4"/>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4"/>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4"/>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4"/>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4"/>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4"/>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4"/>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4"/>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4"/>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4"/>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4"/>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4"/>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4"/>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4"/>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4"/>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4"/>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4"/>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4"/>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4"/>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4"/>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4"/>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4"/>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4"/>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4"/>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4"/>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4"/>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4"/>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4"/>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4"/>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4"/>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4"/>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4"/>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4"/>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4"/>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4"/>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4"/>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4"/>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4"/>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4"/>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4"/>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4"/>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4"/>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4"/>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4"/>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4"/>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4"/>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4"/>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4"/>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4"/>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4"/>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4"/>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4"/>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4"/>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4"/>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4"/>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4"/>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4"/>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4"/>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4"/>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4"/>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4"/>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4"/>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4"/>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4"/>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4"/>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4"/>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4"/>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4"/>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4"/>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4"/>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4"/>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4"/>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4"/>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4"/>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4"/>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4"/>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4"/>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4"/>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4"/>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4"/>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4"/>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4"/>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4"/>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4"/>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4"/>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4"/>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4"/>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4"/>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4"/>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4"/>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4"/>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4"/>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4"/>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4"/>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4"/>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4"/>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4"/>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4"/>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4"/>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4" name="Google Shape;3664;p24"/>
          <p:cNvSpPr/>
          <p:nvPr/>
        </p:nvSpPr>
        <p:spPr>
          <a:xfrm>
            <a:off x="534275" y="713225"/>
            <a:ext cx="5476500" cy="9981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4"/>
          <p:cNvSpPr txBox="1"/>
          <p:nvPr>
            <p:ph hasCustomPrompt="1" type="title"/>
          </p:nvPr>
        </p:nvSpPr>
        <p:spPr>
          <a:xfrm>
            <a:off x="1219413" y="803800"/>
            <a:ext cx="3045600" cy="7941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b="1" sz="5500"/>
            </a:lvl1pPr>
            <a:lvl2pPr lvl="1" rtl="0" algn="ctr">
              <a:spcBef>
                <a:spcPts val="0"/>
              </a:spcBef>
              <a:spcAft>
                <a:spcPts val="0"/>
              </a:spcAft>
              <a:buSzPts val="7200"/>
              <a:buNone/>
              <a:defRPr b="1" sz="7200"/>
            </a:lvl2pPr>
            <a:lvl3pPr lvl="2" rtl="0" algn="ctr">
              <a:spcBef>
                <a:spcPts val="0"/>
              </a:spcBef>
              <a:spcAft>
                <a:spcPts val="0"/>
              </a:spcAft>
              <a:buSzPts val="7200"/>
              <a:buNone/>
              <a:defRPr b="1" sz="7200"/>
            </a:lvl3pPr>
            <a:lvl4pPr lvl="3" rtl="0" algn="ctr">
              <a:spcBef>
                <a:spcPts val="0"/>
              </a:spcBef>
              <a:spcAft>
                <a:spcPts val="0"/>
              </a:spcAft>
              <a:buSzPts val="7200"/>
              <a:buNone/>
              <a:defRPr b="1" sz="7200"/>
            </a:lvl4pPr>
            <a:lvl5pPr lvl="4" rtl="0" algn="ctr">
              <a:spcBef>
                <a:spcPts val="0"/>
              </a:spcBef>
              <a:spcAft>
                <a:spcPts val="0"/>
              </a:spcAft>
              <a:buSzPts val="7200"/>
              <a:buNone/>
              <a:defRPr b="1" sz="7200"/>
            </a:lvl5pPr>
            <a:lvl6pPr lvl="5" rtl="0" algn="ctr">
              <a:spcBef>
                <a:spcPts val="0"/>
              </a:spcBef>
              <a:spcAft>
                <a:spcPts val="0"/>
              </a:spcAft>
              <a:buSzPts val="7200"/>
              <a:buNone/>
              <a:defRPr b="1" sz="7200"/>
            </a:lvl6pPr>
            <a:lvl7pPr lvl="6" rtl="0" algn="ctr">
              <a:spcBef>
                <a:spcPts val="0"/>
              </a:spcBef>
              <a:spcAft>
                <a:spcPts val="0"/>
              </a:spcAft>
              <a:buSzPts val="7200"/>
              <a:buNone/>
              <a:defRPr b="1" sz="7200"/>
            </a:lvl7pPr>
            <a:lvl8pPr lvl="7" rtl="0" algn="ctr">
              <a:spcBef>
                <a:spcPts val="0"/>
              </a:spcBef>
              <a:spcAft>
                <a:spcPts val="0"/>
              </a:spcAft>
              <a:buSzPts val="7200"/>
              <a:buNone/>
              <a:defRPr b="1" sz="7200"/>
            </a:lvl8pPr>
            <a:lvl9pPr lvl="8" rtl="0" algn="ctr">
              <a:spcBef>
                <a:spcPts val="0"/>
              </a:spcBef>
              <a:spcAft>
                <a:spcPts val="0"/>
              </a:spcAft>
              <a:buSzPts val="7200"/>
              <a:buNone/>
              <a:defRPr b="1" sz="7200"/>
            </a:lvl9pPr>
          </a:lstStyle>
          <a:p>
            <a:r>
              <a:t>xx%</a:t>
            </a:r>
          </a:p>
        </p:txBody>
      </p:sp>
      <p:sp>
        <p:nvSpPr>
          <p:cNvPr id="3666" name="Google Shape;3666;p24"/>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4"/>
          <p:cNvSpPr txBox="1"/>
          <p:nvPr>
            <p:ph idx="2"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3668" name="Google Shape;3668;p24"/>
          <p:cNvSpPr/>
          <p:nvPr/>
        </p:nvSpPr>
        <p:spPr>
          <a:xfrm>
            <a:off x="686675" y="2145275"/>
            <a:ext cx="5476500" cy="99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4"/>
          <p:cNvSpPr/>
          <p:nvPr/>
        </p:nvSpPr>
        <p:spPr>
          <a:xfrm>
            <a:off x="534275" y="1992875"/>
            <a:ext cx="5476500" cy="9981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4"/>
          <p:cNvSpPr txBox="1"/>
          <p:nvPr>
            <p:ph hasCustomPrompt="1" idx="3" type="title"/>
          </p:nvPr>
        </p:nvSpPr>
        <p:spPr>
          <a:xfrm>
            <a:off x="1219413" y="2083450"/>
            <a:ext cx="3045600" cy="7941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b="1" sz="5500"/>
            </a:lvl1pPr>
            <a:lvl2pPr lvl="1" rtl="0" algn="ctr">
              <a:spcBef>
                <a:spcPts val="0"/>
              </a:spcBef>
              <a:spcAft>
                <a:spcPts val="0"/>
              </a:spcAft>
              <a:buSzPts val="7200"/>
              <a:buNone/>
              <a:defRPr b="1" sz="7200"/>
            </a:lvl2pPr>
            <a:lvl3pPr lvl="2" rtl="0" algn="ctr">
              <a:spcBef>
                <a:spcPts val="0"/>
              </a:spcBef>
              <a:spcAft>
                <a:spcPts val="0"/>
              </a:spcAft>
              <a:buSzPts val="7200"/>
              <a:buNone/>
              <a:defRPr b="1" sz="7200"/>
            </a:lvl3pPr>
            <a:lvl4pPr lvl="3" rtl="0" algn="ctr">
              <a:spcBef>
                <a:spcPts val="0"/>
              </a:spcBef>
              <a:spcAft>
                <a:spcPts val="0"/>
              </a:spcAft>
              <a:buSzPts val="7200"/>
              <a:buNone/>
              <a:defRPr b="1" sz="7200"/>
            </a:lvl4pPr>
            <a:lvl5pPr lvl="4" rtl="0" algn="ctr">
              <a:spcBef>
                <a:spcPts val="0"/>
              </a:spcBef>
              <a:spcAft>
                <a:spcPts val="0"/>
              </a:spcAft>
              <a:buSzPts val="7200"/>
              <a:buNone/>
              <a:defRPr b="1" sz="7200"/>
            </a:lvl5pPr>
            <a:lvl6pPr lvl="5" rtl="0" algn="ctr">
              <a:spcBef>
                <a:spcPts val="0"/>
              </a:spcBef>
              <a:spcAft>
                <a:spcPts val="0"/>
              </a:spcAft>
              <a:buSzPts val="7200"/>
              <a:buNone/>
              <a:defRPr b="1" sz="7200"/>
            </a:lvl6pPr>
            <a:lvl7pPr lvl="6" rtl="0" algn="ctr">
              <a:spcBef>
                <a:spcPts val="0"/>
              </a:spcBef>
              <a:spcAft>
                <a:spcPts val="0"/>
              </a:spcAft>
              <a:buSzPts val="7200"/>
              <a:buNone/>
              <a:defRPr b="1" sz="7200"/>
            </a:lvl7pPr>
            <a:lvl8pPr lvl="7" rtl="0" algn="ctr">
              <a:spcBef>
                <a:spcPts val="0"/>
              </a:spcBef>
              <a:spcAft>
                <a:spcPts val="0"/>
              </a:spcAft>
              <a:buSzPts val="7200"/>
              <a:buNone/>
              <a:defRPr b="1" sz="7200"/>
            </a:lvl8pPr>
            <a:lvl9pPr lvl="8" rtl="0" algn="ctr">
              <a:spcBef>
                <a:spcPts val="0"/>
              </a:spcBef>
              <a:spcAft>
                <a:spcPts val="0"/>
              </a:spcAft>
              <a:buSzPts val="7200"/>
              <a:buNone/>
              <a:defRPr b="1" sz="7200"/>
            </a:lvl9pPr>
          </a:lstStyle>
          <a:p>
            <a:r>
              <a:t>xx%</a:t>
            </a:r>
          </a:p>
        </p:txBody>
      </p:sp>
      <p:sp>
        <p:nvSpPr>
          <p:cNvPr id="3671" name="Google Shape;3671;p24"/>
          <p:cNvSpPr/>
          <p:nvPr/>
        </p:nvSpPr>
        <p:spPr>
          <a:xfrm>
            <a:off x="686675" y="3424925"/>
            <a:ext cx="5476500" cy="99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4"/>
          <p:cNvSpPr/>
          <p:nvPr/>
        </p:nvSpPr>
        <p:spPr>
          <a:xfrm>
            <a:off x="534275" y="3272525"/>
            <a:ext cx="5476500" cy="9981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4"/>
          <p:cNvSpPr txBox="1"/>
          <p:nvPr>
            <p:ph hasCustomPrompt="1" idx="4" type="title"/>
          </p:nvPr>
        </p:nvSpPr>
        <p:spPr>
          <a:xfrm>
            <a:off x="1219413" y="3363100"/>
            <a:ext cx="3045600" cy="7941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b="1" sz="5500"/>
            </a:lvl1pPr>
            <a:lvl2pPr lvl="1" rtl="0" algn="ctr">
              <a:spcBef>
                <a:spcPts val="0"/>
              </a:spcBef>
              <a:spcAft>
                <a:spcPts val="0"/>
              </a:spcAft>
              <a:buSzPts val="7200"/>
              <a:buNone/>
              <a:defRPr b="1" sz="7200"/>
            </a:lvl2pPr>
            <a:lvl3pPr lvl="2" rtl="0" algn="ctr">
              <a:spcBef>
                <a:spcPts val="0"/>
              </a:spcBef>
              <a:spcAft>
                <a:spcPts val="0"/>
              </a:spcAft>
              <a:buSzPts val="7200"/>
              <a:buNone/>
              <a:defRPr b="1" sz="7200"/>
            </a:lvl3pPr>
            <a:lvl4pPr lvl="3" rtl="0" algn="ctr">
              <a:spcBef>
                <a:spcPts val="0"/>
              </a:spcBef>
              <a:spcAft>
                <a:spcPts val="0"/>
              </a:spcAft>
              <a:buSzPts val="7200"/>
              <a:buNone/>
              <a:defRPr b="1" sz="7200"/>
            </a:lvl4pPr>
            <a:lvl5pPr lvl="4" rtl="0" algn="ctr">
              <a:spcBef>
                <a:spcPts val="0"/>
              </a:spcBef>
              <a:spcAft>
                <a:spcPts val="0"/>
              </a:spcAft>
              <a:buSzPts val="7200"/>
              <a:buNone/>
              <a:defRPr b="1" sz="7200"/>
            </a:lvl5pPr>
            <a:lvl6pPr lvl="5" rtl="0" algn="ctr">
              <a:spcBef>
                <a:spcPts val="0"/>
              </a:spcBef>
              <a:spcAft>
                <a:spcPts val="0"/>
              </a:spcAft>
              <a:buSzPts val="7200"/>
              <a:buNone/>
              <a:defRPr b="1" sz="7200"/>
            </a:lvl6pPr>
            <a:lvl7pPr lvl="6" rtl="0" algn="ctr">
              <a:spcBef>
                <a:spcPts val="0"/>
              </a:spcBef>
              <a:spcAft>
                <a:spcPts val="0"/>
              </a:spcAft>
              <a:buSzPts val="7200"/>
              <a:buNone/>
              <a:defRPr b="1" sz="7200"/>
            </a:lvl7pPr>
            <a:lvl8pPr lvl="7" rtl="0" algn="ctr">
              <a:spcBef>
                <a:spcPts val="0"/>
              </a:spcBef>
              <a:spcAft>
                <a:spcPts val="0"/>
              </a:spcAft>
              <a:buSzPts val="7200"/>
              <a:buNone/>
              <a:defRPr b="1" sz="7200"/>
            </a:lvl8pPr>
            <a:lvl9pPr lvl="8" rtl="0" algn="ctr">
              <a:spcBef>
                <a:spcPts val="0"/>
              </a:spcBef>
              <a:spcAft>
                <a:spcPts val="0"/>
              </a:spcAft>
              <a:buSzPts val="7200"/>
              <a:buNone/>
              <a:defRPr b="1" sz="7200"/>
            </a:lvl9pPr>
          </a:lstStyle>
          <a:p>
            <a:r>
              <a:t>xx%</a:t>
            </a:r>
          </a:p>
        </p:txBody>
      </p:sp>
      <p:sp>
        <p:nvSpPr>
          <p:cNvPr id="3674" name="Google Shape;3674;p24"/>
          <p:cNvSpPr txBox="1"/>
          <p:nvPr>
            <p:ph idx="1" type="subTitle"/>
          </p:nvPr>
        </p:nvSpPr>
        <p:spPr>
          <a:xfrm>
            <a:off x="4408325" y="1245504"/>
            <a:ext cx="1417800" cy="287400"/>
          </a:xfrm>
          <a:prstGeom prst="rect">
            <a:avLst/>
          </a:prstGeom>
        </p:spPr>
        <p:txBody>
          <a:bodyPr anchorCtr="0" anchor="ctr" bIns="228600" lIns="228600" spcFirstLastPara="1" rIns="228600" wrap="square" tIns="228600">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675" name="Google Shape;3675;p24"/>
          <p:cNvSpPr txBox="1"/>
          <p:nvPr>
            <p:ph idx="5" type="subTitle"/>
          </p:nvPr>
        </p:nvSpPr>
        <p:spPr>
          <a:xfrm>
            <a:off x="4408325" y="2543254"/>
            <a:ext cx="1417800" cy="2874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76" name="Google Shape;3676;p24"/>
          <p:cNvSpPr txBox="1"/>
          <p:nvPr>
            <p:ph idx="6" type="subTitle"/>
          </p:nvPr>
        </p:nvSpPr>
        <p:spPr>
          <a:xfrm>
            <a:off x="4408325" y="3805754"/>
            <a:ext cx="1417800" cy="287400"/>
          </a:xfrm>
          <a:prstGeom prst="rect">
            <a:avLst/>
          </a:prstGeom>
        </p:spPr>
        <p:txBody>
          <a:bodyPr anchorCtr="0" anchor="ctr" bIns="228600" lIns="228600" spcFirstLastPara="1" rIns="228600" wrap="square" tIns="228600">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TITLE_1_1_1_1_1_1_1_1_1_1_1_1">
    <p:bg>
      <p:bgPr>
        <a:solidFill>
          <a:schemeClr val="lt1"/>
        </a:solidFill>
      </p:bgPr>
    </p:bg>
    <p:spTree>
      <p:nvGrpSpPr>
        <p:cNvPr id="3677" name="Shape 3677"/>
        <p:cNvGrpSpPr/>
        <p:nvPr/>
      </p:nvGrpSpPr>
      <p:grpSpPr>
        <a:xfrm>
          <a:off x="0" y="0"/>
          <a:ext cx="0" cy="0"/>
          <a:chOff x="0" y="0"/>
          <a:chExt cx="0" cy="0"/>
        </a:xfrm>
      </p:grpSpPr>
      <p:grpSp>
        <p:nvGrpSpPr>
          <p:cNvPr id="3678" name="Google Shape;3678;p25"/>
          <p:cNvGrpSpPr/>
          <p:nvPr/>
        </p:nvGrpSpPr>
        <p:grpSpPr>
          <a:xfrm>
            <a:off x="7472146" y="-8"/>
            <a:ext cx="1671850" cy="2366050"/>
            <a:chOff x="93327" y="75513"/>
            <a:chExt cx="2511793" cy="3554763"/>
          </a:xfrm>
        </p:grpSpPr>
        <p:sp>
          <p:nvSpPr>
            <p:cNvPr id="3679" name="Google Shape;3679;p25"/>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5"/>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5"/>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5"/>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5"/>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5"/>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5"/>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5"/>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5"/>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5"/>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5"/>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5"/>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5"/>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5"/>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5"/>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5"/>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5"/>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5"/>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5"/>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5"/>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5"/>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5"/>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5"/>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5"/>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5"/>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5"/>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5"/>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5"/>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5"/>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5"/>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5"/>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5"/>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5"/>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5"/>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5"/>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5"/>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5"/>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5"/>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5"/>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5"/>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5"/>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5"/>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5"/>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5"/>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5"/>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5"/>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5"/>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5"/>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5"/>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5"/>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5"/>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5"/>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5"/>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5"/>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5"/>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5"/>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5"/>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5"/>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5"/>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5"/>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5"/>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5"/>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5"/>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5"/>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5"/>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5"/>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5"/>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5"/>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5"/>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5"/>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5"/>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5"/>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5"/>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5"/>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5"/>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5"/>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5"/>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5"/>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5"/>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5"/>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5"/>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5"/>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5"/>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5"/>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5"/>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5"/>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5"/>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5"/>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5"/>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5"/>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5"/>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5"/>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5"/>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5"/>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5"/>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5"/>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5"/>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5"/>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5"/>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5"/>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5"/>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5"/>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5"/>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5"/>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5"/>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5"/>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5"/>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5"/>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5"/>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5"/>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5"/>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5"/>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5"/>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5"/>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5"/>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5"/>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5"/>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5"/>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5"/>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5"/>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5"/>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5"/>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5"/>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5"/>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5"/>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5"/>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5"/>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5"/>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5"/>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1" name="Google Shape;3811;p25"/>
          <p:cNvSpPr/>
          <p:nvPr/>
        </p:nvSpPr>
        <p:spPr>
          <a:xfrm>
            <a:off x="1453150" y="3273175"/>
            <a:ext cx="2580300" cy="12333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5"/>
          <p:cNvSpPr/>
          <p:nvPr/>
        </p:nvSpPr>
        <p:spPr>
          <a:xfrm>
            <a:off x="5795250" y="3273175"/>
            <a:ext cx="2580300" cy="12333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5"/>
          <p:cNvSpPr/>
          <p:nvPr/>
        </p:nvSpPr>
        <p:spPr>
          <a:xfrm>
            <a:off x="5795250" y="789425"/>
            <a:ext cx="2580300" cy="12333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5"/>
          <p:cNvSpPr/>
          <p:nvPr/>
        </p:nvSpPr>
        <p:spPr>
          <a:xfrm>
            <a:off x="5642747" y="637025"/>
            <a:ext cx="2580300" cy="12333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5"/>
          <p:cNvSpPr/>
          <p:nvPr/>
        </p:nvSpPr>
        <p:spPr>
          <a:xfrm>
            <a:off x="1300747" y="3120775"/>
            <a:ext cx="2580300" cy="12333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5"/>
          <p:cNvSpPr/>
          <p:nvPr/>
        </p:nvSpPr>
        <p:spPr>
          <a:xfrm>
            <a:off x="5642847" y="3120775"/>
            <a:ext cx="2580300" cy="12333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5"/>
          <p:cNvSpPr/>
          <p:nvPr/>
        </p:nvSpPr>
        <p:spPr>
          <a:xfrm>
            <a:off x="1453150" y="789425"/>
            <a:ext cx="2580300" cy="12333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5"/>
          <p:cNvSpPr/>
          <p:nvPr/>
        </p:nvSpPr>
        <p:spPr>
          <a:xfrm>
            <a:off x="1300747" y="637025"/>
            <a:ext cx="2580300" cy="12333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5"/>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5"/>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3821" name="Google Shape;3821;p25"/>
          <p:cNvSpPr txBox="1"/>
          <p:nvPr>
            <p:ph idx="1" type="subTitle"/>
          </p:nvPr>
        </p:nvSpPr>
        <p:spPr>
          <a:xfrm>
            <a:off x="1721497" y="794500"/>
            <a:ext cx="1738800" cy="26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b="1" sz="1600"/>
            </a:lvl1pPr>
            <a:lvl2pPr lvl="1" rtl="0" algn="ctr">
              <a:spcBef>
                <a:spcPts val="0"/>
              </a:spcBef>
              <a:spcAft>
                <a:spcPts val="0"/>
              </a:spcAft>
              <a:buSzPts val="1600"/>
              <a:buNone/>
              <a:defRPr b="1" sz="1600"/>
            </a:lvl2pPr>
            <a:lvl3pPr lvl="2" rtl="0" algn="ctr">
              <a:spcBef>
                <a:spcPts val="0"/>
              </a:spcBef>
              <a:spcAft>
                <a:spcPts val="0"/>
              </a:spcAft>
              <a:buSzPts val="1600"/>
              <a:buNone/>
              <a:defRPr b="1" sz="1600"/>
            </a:lvl3pPr>
            <a:lvl4pPr lvl="3" rtl="0" algn="ctr">
              <a:spcBef>
                <a:spcPts val="0"/>
              </a:spcBef>
              <a:spcAft>
                <a:spcPts val="0"/>
              </a:spcAft>
              <a:buSzPts val="1600"/>
              <a:buNone/>
              <a:defRPr b="1" sz="1600"/>
            </a:lvl4pPr>
            <a:lvl5pPr lvl="4" rtl="0" algn="ctr">
              <a:spcBef>
                <a:spcPts val="0"/>
              </a:spcBef>
              <a:spcAft>
                <a:spcPts val="0"/>
              </a:spcAft>
              <a:buSzPts val="1600"/>
              <a:buNone/>
              <a:defRPr b="1" sz="1600"/>
            </a:lvl5pPr>
            <a:lvl6pPr lvl="5" rtl="0" algn="ctr">
              <a:spcBef>
                <a:spcPts val="0"/>
              </a:spcBef>
              <a:spcAft>
                <a:spcPts val="0"/>
              </a:spcAft>
              <a:buSzPts val="1600"/>
              <a:buNone/>
              <a:defRPr b="1" sz="1600"/>
            </a:lvl6pPr>
            <a:lvl7pPr lvl="6" rtl="0" algn="ctr">
              <a:spcBef>
                <a:spcPts val="0"/>
              </a:spcBef>
              <a:spcAft>
                <a:spcPts val="0"/>
              </a:spcAft>
              <a:buSzPts val="1600"/>
              <a:buNone/>
              <a:defRPr b="1" sz="1600"/>
            </a:lvl7pPr>
            <a:lvl8pPr lvl="7" rtl="0" algn="ctr">
              <a:spcBef>
                <a:spcPts val="0"/>
              </a:spcBef>
              <a:spcAft>
                <a:spcPts val="0"/>
              </a:spcAft>
              <a:buSzPts val="1600"/>
              <a:buNone/>
              <a:defRPr b="1" sz="1600"/>
            </a:lvl8pPr>
            <a:lvl9pPr lvl="8" rtl="0" algn="ctr">
              <a:spcBef>
                <a:spcPts val="0"/>
              </a:spcBef>
              <a:spcAft>
                <a:spcPts val="0"/>
              </a:spcAft>
              <a:buSzPts val="1600"/>
              <a:buNone/>
              <a:defRPr b="1" sz="1600"/>
            </a:lvl9pPr>
          </a:lstStyle>
          <a:p/>
        </p:txBody>
      </p:sp>
      <p:sp>
        <p:nvSpPr>
          <p:cNvPr id="3822" name="Google Shape;3822;p25"/>
          <p:cNvSpPr txBox="1"/>
          <p:nvPr>
            <p:ph idx="2" type="subTitle"/>
          </p:nvPr>
        </p:nvSpPr>
        <p:spPr>
          <a:xfrm>
            <a:off x="1831147" y="975475"/>
            <a:ext cx="1519500" cy="80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3" name="Google Shape;3823;p25"/>
          <p:cNvSpPr txBox="1"/>
          <p:nvPr>
            <p:ph idx="3" type="subTitle"/>
          </p:nvPr>
        </p:nvSpPr>
        <p:spPr>
          <a:xfrm>
            <a:off x="6149775" y="794500"/>
            <a:ext cx="1738800" cy="26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b="1" sz="1600"/>
            </a:lvl1pPr>
            <a:lvl2pPr lvl="1" rtl="0" algn="ctr">
              <a:spcBef>
                <a:spcPts val="0"/>
              </a:spcBef>
              <a:spcAft>
                <a:spcPts val="0"/>
              </a:spcAft>
              <a:buSzPts val="1600"/>
              <a:buNone/>
              <a:defRPr b="1" sz="1600"/>
            </a:lvl2pPr>
            <a:lvl3pPr lvl="2" rtl="0" algn="ctr">
              <a:spcBef>
                <a:spcPts val="0"/>
              </a:spcBef>
              <a:spcAft>
                <a:spcPts val="0"/>
              </a:spcAft>
              <a:buSzPts val="1600"/>
              <a:buNone/>
              <a:defRPr b="1" sz="1600"/>
            </a:lvl3pPr>
            <a:lvl4pPr lvl="3" rtl="0" algn="ctr">
              <a:spcBef>
                <a:spcPts val="0"/>
              </a:spcBef>
              <a:spcAft>
                <a:spcPts val="0"/>
              </a:spcAft>
              <a:buSzPts val="1600"/>
              <a:buNone/>
              <a:defRPr b="1" sz="1600"/>
            </a:lvl4pPr>
            <a:lvl5pPr lvl="4" rtl="0" algn="ctr">
              <a:spcBef>
                <a:spcPts val="0"/>
              </a:spcBef>
              <a:spcAft>
                <a:spcPts val="0"/>
              </a:spcAft>
              <a:buSzPts val="1600"/>
              <a:buNone/>
              <a:defRPr b="1" sz="1600"/>
            </a:lvl5pPr>
            <a:lvl6pPr lvl="5" rtl="0" algn="ctr">
              <a:spcBef>
                <a:spcPts val="0"/>
              </a:spcBef>
              <a:spcAft>
                <a:spcPts val="0"/>
              </a:spcAft>
              <a:buSzPts val="1600"/>
              <a:buNone/>
              <a:defRPr b="1" sz="1600"/>
            </a:lvl6pPr>
            <a:lvl7pPr lvl="6" rtl="0" algn="ctr">
              <a:spcBef>
                <a:spcPts val="0"/>
              </a:spcBef>
              <a:spcAft>
                <a:spcPts val="0"/>
              </a:spcAft>
              <a:buSzPts val="1600"/>
              <a:buNone/>
              <a:defRPr b="1" sz="1600"/>
            </a:lvl7pPr>
            <a:lvl8pPr lvl="7" rtl="0" algn="ctr">
              <a:spcBef>
                <a:spcPts val="0"/>
              </a:spcBef>
              <a:spcAft>
                <a:spcPts val="0"/>
              </a:spcAft>
              <a:buSzPts val="1600"/>
              <a:buNone/>
              <a:defRPr b="1" sz="1600"/>
            </a:lvl8pPr>
            <a:lvl9pPr lvl="8" rtl="0" algn="ctr">
              <a:spcBef>
                <a:spcPts val="0"/>
              </a:spcBef>
              <a:spcAft>
                <a:spcPts val="0"/>
              </a:spcAft>
              <a:buSzPts val="1600"/>
              <a:buNone/>
              <a:defRPr b="1" sz="1600"/>
            </a:lvl9pPr>
          </a:lstStyle>
          <a:p/>
        </p:txBody>
      </p:sp>
      <p:sp>
        <p:nvSpPr>
          <p:cNvPr id="3824" name="Google Shape;3824;p25"/>
          <p:cNvSpPr txBox="1"/>
          <p:nvPr>
            <p:ph idx="4" type="subTitle"/>
          </p:nvPr>
        </p:nvSpPr>
        <p:spPr>
          <a:xfrm>
            <a:off x="6259425" y="975475"/>
            <a:ext cx="1519500" cy="80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5" name="Google Shape;3825;p25"/>
          <p:cNvSpPr txBox="1"/>
          <p:nvPr>
            <p:ph idx="5" type="subTitle"/>
          </p:nvPr>
        </p:nvSpPr>
        <p:spPr>
          <a:xfrm>
            <a:off x="1721497" y="3280788"/>
            <a:ext cx="1738800" cy="26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b="1" sz="1600"/>
            </a:lvl1pPr>
            <a:lvl2pPr lvl="1" rtl="0" algn="ctr">
              <a:spcBef>
                <a:spcPts val="0"/>
              </a:spcBef>
              <a:spcAft>
                <a:spcPts val="0"/>
              </a:spcAft>
              <a:buSzPts val="1600"/>
              <a:buNone/>
              <a:defRPr b="1" sz="1600"/>
            </a:lvl2pPr>
            <a:lvl3pPr lvl="2" rtl="0" algn="ctr">
              <a:spcBef>
                <a:spcPts val="0"/>
              </a:spcBef>
              <a:spcAft>
                <a:spcPts val="0"/>
              </a:spcAft>
              <a:buSzPts val="1600"/>
              <a:buNone/>
              <a:defRPr b="1" sz="1600"/>
            </a:lvl3pPr>
            <a:lvl4pPr lvl="3" rtl="0" algn="ctr">
              <a:spcBef>
                <a:spcPts val="0"/>
              </a:spcBef>
              <a:spcAft>
                <a:spcPts val="0"/>
              </a:spcAft>
              <a:buSzPts val="1600"/>
              <a:buNone/>
              <a:defRPr b="1" sz="1600"/>
            </a:lvl4pPr>
            <a:lvl5pPr lvl="4" rtl="0" algn="ctr">
              <a:spcBef>
                <a:spcPts val="0"/>
              </a:spcBef>
              <a:spcAft>
                <a:spcPts val="0"/>
              </a:spcAft>
              <a:buSzPts val="1600"/>
              <a:buNone/>
              <a:defRPr b="1" sz="1600"/>
            </a:lvl5pPr>
            <a:lvl6pPr lvl="5" rtl="0" algn="ctr">
              <a:spcBef>
                <a:spcPts val="0"/>
              </a:spcBef>
              <a:spcAft>
                <a:spcPts val="0"/>
              </a:spcAft>
              <a:buSzPts val="1600"/>
              <a:buNone/>
              <a:defRPr b="1" sz="1600"/>
            </a:lvl6pPr>
            <a:lvl7pPr lvl="6" rtl="0" algn="ctr">
              <a:spcBef>
                <a:spcPts val="0"/>
              </a:spcBef>
              <a:spcAft>
                <a:spcPts val="0"/>
              </a:spcAft>
              <a:buSzPts val="1600"/>
              <a:buNone/>
              <a:defRPr b="1" sz="1600"/>
            </a:lvl7pPr>
            <a:lvl8pPr lvl="7" rtl="0" algn="ctr">
              <a:spcBef>
                <a:spcPts val="0"/>
              </a:spcBef>
              <a:spcAft>
                <a:spcPts val="0"/>
              </a:spcAft>
              <a:buSzPts val="1600"/>
              <a:buNone/>
              <a:defRPr b="1" sz="1600"/>
            </a:lvl8pPr>
            <a:lvl9pPr lvl="8" rtl="0" algn="ctr">
              <a:spcBef>
                <a:spcPts val="0"/>
              </a:spcBef>
              <a:spcAft>
                <a:spcPts val="0"/>
              </a:spcAft>
              <a:buSzPts val="1600"/>
              <a:buNone/>
              <a:defRPr b="1" sz="1600"/>
            </a:lvl9pPr>
          </a:lstStyle>
          <a:p/>
        </p:txBody>
      </p:sp>
      <p:sp>
        <p:nvSpPr>
          <p:cNvPr id="3826" name="Google Shape;3826;p25"/>
          <p:cNvSpPr txBox="1"/>
          <p:nvPr>
            <p:ph idx="6" type="subTitle"/>
          </p:nvPr>
        </p:nvSpPr>
        <p:spPr>
          <a:xfrm>
            <a:off x="1831147" y="3461763"/>
            <a:ext cx="1519500" cy="80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7" name="Google Shape;3827;p25"/>
          <p:cNvSpPr txBox="1"/>
          <p:nvPr>
            <p:ph idx="7" type="subTitle"/>
          </p:nvPr>
        </p:nvSpPr>
        <p:spPr>
          <a:xfrm>
            <a:off x="6149763" y="3280788"/>
            <a:ext cx="1738800" cy="26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b="1" sz="1600"/>
            </a:lvl1pPr>
            <a:lvl2pPr lvl="1" rtl="0" algn="ctr">
              <a:spcBef>
                <a:spcPts val="0"/>
              </a:spcBef>
              <a:spcAft>
                <a:spcPts val="0"/>
              </a:spcAft>
              <a:buSzPts val="1600"/>
              <a:buNone/>
              <a:defRPr b="1" sz="1600"/>
            </a:lvl2pPr>
            <a:lvl3pPr lvl="2" rtl="0" algn="ctr">
              <a:spcBef>
                <a:spcPts val="0"/>
              </a:spcBef>
              <a:spcAft>
                <a:spcPts val="0"/>
              </a:spcAft>
              <a:buSzPts val="1600"/>
              <a:buNone/>
              <a:defRPr b="1" sz="1600"/>
            </a:lvl3pPr>
            <a:lvl4pPr lvl="3" rtl="0" algn="ctr">
              <a:spcBef>
                <a:spcPts val="0"/>
              </a:spcBef>
              <a:spcAft>
                <a:spcPts val="0"/>
              </a:spcAft>
              <a:buSzPts val="1600"/>
              <a:buNone/>
              <a:defRPr b="1" sz="1600"/>
            </a:lvl4pPr>
            <a:lvl5pPr lvl="4" rtl="0" algn="ctr">
              <a:spcBef>
                <a:spcPts val="0"/>
              </a:spcBef>
              <a:spcAft>
                <a:spcPts val="0"/>
              </a:spcAft>
              <a:buSzPts val="1600"/>
              <a:buNone/>
              <a:defRPr b="1" sz="1600"/>
            </a:lvl5pPr>
            <a:lvl6pPr lvl="5" rtl="0" algn="ctr">
              <a:spcBef>
                <a:spcPts val="0"/>
              </a:spcBef>
              <a:spcAft>
                <a:spcPts val="0"/>
              </a:spcAft>
              <a:buSzPts val="1600"/>
              <a:buNone/>
              <a:defRPr b="1" sz="1600"/>
            </a:lvl6pPr>
            <a:lvl7pPr lvl="6" rtl="0" algn="ctr">
              <a:spcBef>
                <a:spcPts val="0"/>
              </a:spcBef>
              <a:spcAft>
                <a:spcPts val="0"/>
              </a:spcAft>
              <a:buSzPts val="1600"/>
              <a:buNone/>
              <a:defRPr b="1" sz="1600"/>
            </a:lvl7pPr>
            <a:lvl8pPr lvl="7" rtl="0" algn="ctr">
              <a:spcBef>
                <a:spcPts val="0"/>
              </a:spcBef>
              <a:spcAft>
                <a:spcPts val="0"/>
              </a:spcAft>
              <a:buSzPts val="1600"/>
              <a:buNone/>
              <a:defRPr b="1" sz="1600"/>
            </a:lvl8pPr>
            <a:lvl9pPr lvl="8" rtl="0" algn="ctr">
              <a:spcBef>
                <a:spcPts val="0"/>
              </a:spcBef>
              <a:spcAft>
                <a:spcPts val="0"/>
              </a:spcAft>
              <a:buSzPts val="1600"/>
              <a:buNone/>
              <a:defRPr b="1" sz="1600"/>
            </a:lvl9pPr>
          </a:lstStyle>
          <a:p/>
        </p:txBody>
      </p:sp>
      <p:sp>
        <p:nvSpPr>
          <p:cNvPr id="3828" name="Google Shape;3828;p25"/>
          <p:cNvSpPr txBox="1"/>
          <p:nvPr>
            <p:ph idx="8" type="subTitle"/>
          </p:nvPr>
        </p:nvSpPr>
        <p:spPr>
          <a:xfrm>
            <a:off x="6259413" y="3461763"/>
            <a:ext cx="1519500" cy="80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1_1_1_1_1_1_1_1_1_1_1_1_1">
    <p:bg>
      <p:bgPr>
        <a:solidFill>
          <a:srgbClr val="F95A61"/>
        </a:solidFill>
      </p:bgPr>
    </p:bg>
    <p:spTree>
      <p:nvGrpSpPr>
        <p:cNvPr id="3829" name="Shape 3829"/>
        <p:cNvGrpSpPr/>
        <p:nvPr/>
      </p:nvGrpSpPr>
      <p:grpSpPr>
        <a:xfrm>
          <a:off x="0" y="0"/>
          <a:ext cx="0" cy="0"/>
          <a:chOff x="0" y="0"/>
          <a:chExt cx="0" cy="0"/>
        </a:xfrm>
      </p:grpSpPr>
      <p:grpSp>
        <p:nvGrpSpPr>
          <p:cNvPr id="3830" name="Google Shape;3830;p26"/>
          <p:cNvGrpSpPr/>
          <p:nvPr/>
        </p:nvGrpSpPr>
        <p:grpSpPr>
          <a:xfrm>
            <a:off x="7472146" y="-8"/>
            <a:ext cx="1671850" cy="2366050"/>
            <a:chOff x="93327" y="75513"/>
            <a:chExt cx="2511793" cy="3554763"/>
          </a:xfrm>
        </p:grpSpPr>
        <p:sp>
          <p:nvSpPr>
            <p:cNvPr id="3831" name="Google Shape;3831;p26"/>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6"/>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6"/>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6"/>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6"/>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6"/>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6"/>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6"/>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6"/>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6"/>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6"/>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6"/>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6"/>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6"/>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6"/>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6"/>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6"/>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6"/>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6"/>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6"/>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6"/>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6"/>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6"/>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6"/>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6"/>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6"/>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6"/>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6"/>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6"/>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6"/>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6"/>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6"/>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6"/>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6"/>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6"/>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6"/>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6"/>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6"/>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6"/>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6"/>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6"/>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6"/>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6"/>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6"/>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6"/>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6"/>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6"/>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6"/>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6"/>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6"/>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6"/>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6"/>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6"/>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6"/>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6"/>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6"/>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6"/>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6"/>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6"/>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6"/>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6"/>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6"/>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6"/>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6"/>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6"/>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6"/>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6"/>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6"/>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6"/>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6"/>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6"/>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6"/>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6"/>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6"/>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6"/>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6"/>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6"/>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6"/>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6"/>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6"/>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6"/>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6"/>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6"/>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6"/>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6"/>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6"/>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6"/>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6"/>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6"/>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6"/>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6"/>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6"/>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6"/>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6"/>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6"/>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6"/>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6"/>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6"/>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6"/>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6"/>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6"/>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6"/>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6"/>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6"/>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6"/>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6"/>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6"/>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6"/>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6"/>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6"/>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6"/>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6"/>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6"/>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6"/>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6"/>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6"/>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6"/>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6"/>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6"/>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6"/>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6"/>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6"/>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6"/>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6"/>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6"/>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6"/>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6"/>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6"/>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6"/>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spTree>
      <p:nvGrpSpPr>
        <p:cNvPr id="424" name="Shape 424"/>
        <p:cNvGrpSpPr/>
        <p:nvPr/>
      </p:nvGrpSpPr>
      <p:grpSpPr>
        <a:xfrm>
          <a:off x="0" y="0"/>
          <a:ext cx="0" cy="0"/>
          <a:chOff x="0" y="0"/>
          <a:chExt cx="0" cy="0"/>
        </a:xfrm>
      </p:grpSpPr>
      <p:sp>
        <p:nvSpPr>
          <p:cNvPr id="425" name="Google Shape;425;p4"/>
          <p:cNvSpPr/>
          <p:nvPr/>
        </p:nvSpPr>
        <p:spPr>
          <a:xfrm>
            <a:off x="5875975" y="150"/>
            <a:ext cx="32751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4"/>
          <p:cNvGrpSpPr/>
          <p:nvPr/>
        </p:nvGrpSpPr>
        <p:grpSpPr>
          <a:xfrm>
            <a:off x="7472146" y="2777442"/>
            <a:ext cx="1671850" cy="2366050"/>
            <a:chOff x="93327" y="75513"/>
            <a:chExt cx="2511793" cy="3554763"/>
          </a:xfrm>
        </p:grpSpPr>
        <p:sp>
          <p:nvSpPr>
            <p:cNvPr id="427" name="Google Shape;427;p4"/>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4"/>
          <p:cNvSpPr/>
          <p:nvPr/>
        </p:nvSpPr>
        <p:spPr>
          <a:xfrm>
            <a:off x="4759628" y="860550"/>
            <a:ext cx="3956400" cy="3717000"/>
          </a:xfrm>
          <a:prstGeom prst="rect">
            <a:avLst/>
          </a:prstGeom>
          <a:solidFill>
            <a:srgbClr val="F95A61"/>
          </a:solid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
          <p:cNvSpPr/>
          <p:nvPr/>
        </p:nvSpPr>
        <p:spPr>
          <a:xfrm>
            <a:off x="4599175" y="709550"/>
            <a:ext cx="3956400" cy="3717000"/>
          </a:xfrm>
          <a:prstGeom prst="rect">
            <a:avLst/>
          </a:prstGeom>
          <a:solidFill>
            <a:schemeClr val="lt1"/>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
          <p:cNvSpPr/>
          <p:nvPr/>
        </p:nvSpPr>
        <p:spPr>
          <a:xfrm flipH="1">
            <a:off x="4608834" y="3142248"/>
            <a:ext cx="2855700" cy="8151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
          <p:cNvSpPr/>
          <p:nvPr/>
        </p:nvSpPr>
        <p:spPr>
          <a:xfrm flipH="1">
            <a:off x="4449742" y="2995915"/>
            <a:ext cx="2855700" cy="815100"/>
          </a:xfrm>
          <a:prstGeom prst="rect">
            <a:avLst/>
          </a:prstGeom>
          <a:solidFill>
            <a:srgbClr val="F95A61"/>
          </a:solidFill>
          <a:ln cap="flat" cmpd="sng" w="2857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
          <p:cNvSpPr txBox="1"/>
          <p:nvPr>
            <p:ph type="ctrTitle"/>
          </p:nvPr>
        </p:nvSpPr>
        <p:spPr>
          <a:xfrm>
            <a:off x="4796379" y="1671900"/>
            <a:ext cx="2512500" cy="678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4" name="Google Shape;564;p4"/>
          <p:cNvSpPr txBox="1"/>
          <p:nvPr>
            <p:ph idx="1" type="subTitle"/>
          </p:nvPr>
        </p:nvSpPr>
        <p:spPr>
          <a:xfrm>
            <a:off x="4796379" y="3102425"/>
            <a:ext cx="2538600" cy="6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solidFill>
                  <a:schemeClr val="lt1"/>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65" name="Google Shape;565;p4"/>
          <p:cNvSpPr txBox="1"/>
          <p:nvPr>
            <p:ph hasCustomPrompt="1" idx="2" type="title"/>
          </p:nvPr>
        </p:nvSpPr>
        <p:spPr>
          <a:xfrm>
            <a:off x="4796379" y="941825"/>
            <a:ext cx="2512500" cy="730200"/>
          </a:xfrm>
          <a:prstGeom prst="rect">
            <a:avLst/>
          </a:prstGeom>
          <a:noFill/>
        </p:spPr>
        <p:txBody>
          <a:bodyPr anchorCtr="0" anchor="t" bIns="91425" lIns="91425" spcFirstLastPara="1" rIns="91425" wrap="square" tIns="91425">
            <a:noAutofit/>
          </a:bodyPr>
          <a:lstStyle>
            <a:lvl1pPr lvl="0" rtl="0">
              <a:spcBef>
                <a:spcPts val="0"/>
              </a:spcBef>
              <a:spcAft>
                <a:spcPts val="0"/>
              </a:spcAft>
              <a:buClr>
                <a:srgbClr val="F95A61"/>
              </a:buClr>
              <a:buSzPts val="3600"/>
              <a:buFont typeface="Roboto Slab"/>
              <a:buNone/>
              <a:defRPr b="1" sz="3600">
                <a:solidFill>
                  <a:srgbClr val="F95A61"/>
                </a:solidFill>
                <a:latin typeface="Roboto Slab"/>
                <a:ea typeface="Roboto Slab"/>
                <a:cs typeface="Roboto Slab"/>
                <a:sym typeface="Roboto Slab"/>
              </a:defRPr>
            </a:lvl1pPr>
            <a:lvl2pPr lvl="1" rtl="0">
              <a:spcBef>
                <a:spcPts val="0"/>
              </a:spcBef>
              <a:spcAft>
                <a:spcPts val="0"/>
              </a:spcAft>
              <a:buSzPts val="4800"/>
              <a:buFont typeface="Roboto Slab"/>
              <a:buNone/>
              <a:defRPr b="1" sz="4800">
                <a:latin typeface="Roboto Slab"/>
                <a:ea typeface="Roboto Slab"/>
                <a:cs typeface="Roboto Slab"/>
                <a:sym typeface="Roboto Slab"/>
              </a:defRPr>
            </a:lvl2pPr>
            <a:lvl3pPr lvl="2" rtl="0">
              <a:spcBef>
                <a:spcPts val="0"/>
              </a:spcBef>
              <a:spcAft>
                <a:spcPts val="0"/>
              </a:spcAft>
              <a:buSzPts val="4800"/>
              <a:buFont typeface="Roboto Slab"/>
              <a:buNone/>
              <a:defRPr b="1" sz="4800">
                <a:latin typeface="Roboto Slab"/>
                <a:ea typeface="Roboto Slab"/>
                <a:cs typeface="Roboto Slab"/>
                <a:sym typeface="Roboto Slab"/>
              </a:defRPr>
            </a:lvl3pPr>
            <a:lvl4pPr lvl="3" rtl="0">
              <a:spcBef>
                <a:spcPts val="0"/>
              </a:spcBef>
              <a:spcAft>
                <a:spcPts val="0"/>
              </a:spcAft>
              <a:buSzPts val="4800"/>
              <a:buFont typeface="Roboto Slab"/>
              <a:buNone/>
              <a:defRPr b="1" sz="4800">
                <a:latin typeface="Roboto Slab"/>
                <a:ea typeface="Roboto Slab"/>
                <a:cs typeface="Roboto Slab"/>
                <a:sym typeface="Roboto Slab"/>
              </a:defRPr>
            </a:lvl4pPr>
            <a:lvl5pPr lvl="4" rtl="0">
              <a:spcBef>
                <a:spcPts val="0"/>
              </a:spcBef>
              <a:spcAft>
                <a:spcPts val="0"/>
              </a:spcAft>
              <a:buSzPts val="4800"/>
              <a:buFont typeface="Roboto Slab"/>
              <a:buNone/>
              <a:defRPr b="1" sz="4800">
                <a:latin typeface="Roboto Slab"/>
                <a:ea typeface="Roboto Slab"/>
                <a:cs typeface="Roboto Slab"/>
                <a:sym typeface="Roboto Slab"/>
              </a:defRPr>
            </a:lvl5pPr>
            <a:lvl6pPr lvl="5" rtl="0">
              <a:spcBef>
                <a:spcPts val="0"/>
              </a:spcBef>
              <a:spcAft>
                <a:spcPts val="0"/>
              </a:spcAft>
              <a:buSzPts val="4800"/>
              <a:buFont typeface="Roboto Slab"/>
              <a:buNone/>
              <a:defRPr b="1" sz="4800">
                <a:latin typeface="Roboto Slab"/>
                <a:ea typeface="Roboto Slab"/>
                <a:cs typeface="Roboto Slab"/>
                <a:sym typeface="Roboto Slab"/>
              </a:defRPr>
            </a:lvl6pPr>
            <a:lvl7pPr lvl="6" rtl="0">
              <a:spcBef>
                <a:spcPts val="0"/>
              </a:spcBef>
              <a:spcAft>
                <a:spcPts val="0"/>
              </a:spcAft>
              <a:buSzPts val="4800"/>
              <a:buFont typeface="Roboto Slab"/>
              <a:buNone/>
              <a:defRPr b="1" sz="4800">
                <a:latin typeface="Roboto Slab"/>
                <a:ea typeface="Roboto Slab"/>
                <a:cs typeface="Roboto Slab"/>
                <a:sym typeface="Roboto Slab"/>
              </a:defRPr>
            </a:lvl7pPr>
            <a:lvl8pPr lvl="7" rtl="0">
              <a:spcBef>
                <a:spcPts val="0"/>
              </a:spcBef>
              <a:spcAft>
                <a:spcPts val="0"/>
              </a:spcAft>
              <a:buSzPts val="4800"/>
              <a:buFont typeface="Roboto Slab"/>
              <a:buNone/>
              <a:defRPr b="1" sz="4800">
                <a:latin typeface="Roboto Slab"/>
                <a:ea typeface="Roboto Slab"/>
                <a:cs typeface="Roboto Slab"/>
                <a:sym typeface="Roboto Slab"/>
              </a:defRPr>
            </a:lvl8pPr>
            <a:lvl9pPr lvl="8" rtl="0">
              <a:spcBef>
                <a:spcPts val="0"/>
              </a:spcBef>
              <a:spcAft>
                <a:spcPts val="0"/>
              </a:spcAft>
              <a:buSzPts val="4800"/>
              <a:buFont typeface="Roboto Slab"/>
              <a:buNone/>
              <a:defRPr b="1" sz="4800">
                <a:latin typeface="Roboto Slab"/>
                <a:ea typeface="Roboto Slab"/>
                <a:cs typeface="Roboto Slab"/>
                <a:sym typeface="Roboto Slab"/>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566" name="Shape 566"/>
        <p:cNvGrpSpPr/>
        <p:nvPr/>
      </p:nvGrpSpPr>
      <p:grpSpPr>
        <a:xfrm>
          <a:off x="0" y="0"/>
          <a:ext cx="0" cy="0"/>
          <a:chOff x="0" y="0"/>
          <a:chExt cx="0" cy="0"/>
        </a:xfrm>
      </p:grpSpPr>
      <p:sp>
        <p:nvSpPr>
          <p:cNvPr id="567" name="Google Shape;567;p5"/>
          <p:cNvSpPr/>
          <p:nvPr/>
        </p:nvSpPr>
        <p:spPr>
          <a:xfrm>
            <a:off x="150" y="150"/>
            <a:ext cx="32751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5"/>
          <p:cNvGrpSpPr/>
          <p:nvPr/>
        </p:nvGrpSpPr>
        <p:grpSpPr>
          <a:xfrm>
            <a:off x="-4" y="2777442"/>
            <a:ext cx="1671850" cy="2366050"/>
            <a:chOff x="93327" y="75513"/>
            <a:chExt cx="2511793" cy="3554763"/>
          </a:xfrm>
        </p:grpSpPr>
        <p:sp>
          <p:nvSpPr>
            <p:cNvPr id="569" name="Google Shape;569;p5"/>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5"/>
          <p:cNvSpPr/>
          <p:nvPr/>
        </p:nvSpPr>
        <p:spPr>
          <a:xfrm>
            <a:off x="2860143" y="865625"/>
            <a:ext cx="3956400" cy="37173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
          <p:cNvSpPr/>
          <p:nvPr/>
        </p:nvSpPr>
        <p:spPr>
          <a:xfrm>
            <a:off x="2713200" y="713225"/>
            <a:ext cx="3956400" cy="37173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
          <p:cNvSpPr/>
          <p:nvPr/>
        </p:nvSpPr>
        <p:spPr>
          <a:xfrm flipH="1">
            <a:off x="3362618" y="3142248"/>
            <a:ext cx="2855700" cy="8151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
          <p:cNvSpPr/>
          <p:nvPr/>
        </p:nvSpPr>
        <p:spPr>
          <a:xfrm flipH="1">
            <a:off x="3218294" y="2995915"/>
            <a:ext cx="2855700" cy="8151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
          <p:cNvSpPr txBox="1"/>
          <p:nvPr>
            <p:ph type="ctrTitle"/>
          </p:nvPr>
        </p:nvSpPr>
        <p:spPr>
          <a:xfrm>
            <a:off x="3392547" y="1671900"/>
            <a:ext cx="2512500" cy="67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6" name="Google Shape;706;p5"/>
          <p:cNvSpPr txBox="1"/>
          <p:nvPr>
            <p:ph idx="1" type="subTitle"/>
          </p:nvPr>
        </p:nvSpPr>
        <p:spPr>
          <a:xfrm>
            <a:off x="3379497" y="3102425"/>
            <a:ext cx="2538600" cy="6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07" name="Google Shape;707;p5"/>
          <p:cNvSpPr txBox="1"/>
          <p:nvPr>
            <p:ph hasCustomPrompt="1" idx="2" type="title"/>
          </p:nvPr>
        </p:nvSpPr>
        <p:spPr>
          <a:xfrm>
            <a:off x="3392547" y="941825"/>
            <a:ext cx="2512500" cy="730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rgbClr val="F95A61"/>
              </a:buClr>
              <a:buSzPts val="3600"/>
              <a:buFont typeface="Roboto Slab"/>
              <a:buNone/>
              <a:defRPr b="1" sz="3600">
                <a:solidFill>
                  <a:srgbClr val="F95A61"/>
                </a:solidFill>
                <a:latin typeface="Roboto Slab"/>
                <a:ea typeface="Roboto Slab"/>
                <a:cs typeface="Roboto Slab"/>
                <a:sym typeface="Roboto Slab"/>
              </a:defRPr>
            </a:lvl1pPr>
            <a:lvl2pPr lvl="1" rtl="0" algn="ctr">
              <a:spcBef>
                <a:spcPts val="0"/>
              </a:spcBef>
              <a:spcAft>
                <a:spcPts val="0"/>
              </a:spcAft>
              <a:buSzPts val="4800"/>
              <a:buFont typeface="Roboto Slab"/>
              <a:buNone/>
              <a:defRPr b="1" sz="4800">
                <a:latin typeface="Roboto Slab"/>
                <a:ea typeface="Roboto Slab"/>
                <a:cs typeface="Roboto Slab"/>
                <a:sym typeface="Roboto Slab"/>
              </a:defRPr>
            </a:lvl2pPr>
            <a:lvl3pPr lvl="2" rtl="0" algn="ctr">
              <a:spcBef>
                <a:spcPts val="0"/>
              </a:spcBef>
              <a:spcAft>
                <a:spcPts val="0"/>
              </a:spcAft>
              <a:buSzPts val="4800"/>
              <a:buFont typeface="Roboto Slab"/>
              <a:buNone/>
              <a:defRPr b="1" sz="4800">
                <a:latin typeface="Roboto Slab"/>
                <a:ea typeface="Roboto Slab"/>
                <a:cs typeface="Roboto Slab"/>
                <a:sym typeface="Roboto Slab"/>
              </a:defRPr>
            </a:lvl3pPr>
            <a:lvl4pPr lvl="3" rtl="0" algn="ctr">
              <a:spcBef>
                <a:spcPts val="0"/>
              </a:spcBef>
              <a:spcAft>
                <a:spcPts val="0"/>
              </a:spcAft>
              <a:buSzPts val="4800"/>
              <a:buFont typeface="Roboto Slab"/>
              <a:buNone/>
              <a:defRPr b="1" sz="4800">
                <a:latin typeface="Roboto Slab"/>
                <a:ea typeface="Roboto Slab"/>
                <a:cs typeface="Roboto Slab"/>
                <a:sym typeface="Roboto Slab"/>
              </a:defRPr>
            </a:lvl4pPr>
            <a:lvl5pPr lvl="4" rtl="0" algn="ctr">
              <a:spcBef>
                <a:spcPts val="0"/>
              </a:spcBef>
              <a:spcAft>
                <a:spcPts val="0"/>
              </a:spcAft>
              <a:buSzPts val="4800"/>
              <a:buFont typeface="Roboto Slab"/>
              <a:buNone/>
              <a:defRPr b="1" sz="4800">
                <a:latin typeface="Roboto Slab"/>
                <a:ea typeface="Roboto Slab"/>
                <a:cs typeface="Roboto Slab"/>
                <a:sym typeface="Roboto Slab"/>
              </a:defRPr>
            </a:lvl5pPr>
            <a:lvl6pPr lvl="5" rtl="0" algn="ctr">
              <a:spcBef>
                <a:spcPts val="0"/>
              </a:spcBef>
              <a:spcAft>
                <a:spcPts val="0"/>
              </a:spcAft>
              <a:buSzPts val="4800"/>
              <a:buFont typeface="Roboto Slab"/>
              <a:buNone/>
              <a:defRPr b="1" sz="4800">
                <a:latin typeface="Roboto Slab"/>
                <a:ea typeface="Roboto Slab"/>
                <a:cs typeface="Roboto Slab"/>
                <a:sym typeface="Roboto Slab"/>
              </a:defRPr>
            </a:lvl6pPr>
            <a:lvl7pPr lvl="6" rtl="0" algn="ctr">
              <a:spcBef>
                <a:spcPts val="0"/>
              </a:spcBef>
              <a:spcAft>
                <a:spcPts val="0"/>
              </a:spcAft>
              <a:buSzPts val="4800"/>
              <a:buFont typeface="Roboto Slab"/>
              <a:buNone/>
              <a:defRPr b="1" sz="4800">
                <a:latin typeface="Roboto Slab"/>
                <a:ea typeface="Roboto Slab"/>
                <a:cs typeface="Roboto Slab"/>
                <a:sym typeface="Roboto Slab"/>
              </a:defRPr>
            </a:lvl7pPr>
            <a:lvl8pPr lvl="7" rtl="0" algn="ctr">
              <a:spcBef>
                <a:spcPts val="0"/>
              </a:spcBef>
              <a:spcAft>
                <a:spcPts val="0"/>
              </a:spcAft>
              <a:buSzPts val="4800"/>
              <a:buFont typeface="Roboto Slab"/>
              <a:buNone/>
              <a:defRPr b="1" sz="4800">
                <a:latin typeface="Roboto Slab"/>
                <a:ea typeface="Roboto Slab"/>
                <a:cs typeface="Roboto Slab"/>
                <a:sym typeface="Roboto Slab"/>
              </a:defRPr>
            </a:lvl8pPr>
            <a:lvl9pPr lvl="8" rtl="0" algn="ctr">
              <a:spcBef>
                <a:spcPts val="0"/>
              </a:spcBef>
              <a:spcAft>
                <a:spcPts val="0"/>
              </a:spcAft>
              <a:buSzPts val="4800"/>
              <a:buFont typeface="Roboto Slab"/>
              <a:buNone/>
              <a:defRPr b="1" sz="4800">
                <a:latin typeface="Roboto Slab"/>
                <a:ea typeface="Roboto Slab"/>
                <a:cs typeface="Roboto Slab"/>
                <a:sym typeface="Roboto Slab"/>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2"/>
        </a:solidFill>
      </p:bgPr>
    </p:bg>
    <p:spTree>
      <p:nvGrpSpPr>
        <p:cNvPr id="708" name="Shape 708"/>
        <p:cNvGrpSpPr/>
        <p:nvPr/>
      </p:nvGrpSpPr>
      <p:grpSpPr>
        <a:xfrm>
          <a:off x="0" y="0"/>
          <a:ext cx="0" cy="0"/>
          <a:chOff x="0" y="0"/>
          <a:chExt cx="0" cy="0"/>
        </a:xfrm>
      </p:grpSpPr>
      <p:grpSp>
        <p:nvGrpSpPr>
          <p:cNvPr id="709" name="Google Shape;709;p6"/>
          <p:cNvGrpSpPr/>
          <p:nvPr/>
        </p:nvGrpSpPr>
        <p:grpSpPr>
          <a:xfrm>
            <a:off x="-4" y="2777442"/>
            <a:ext cx="1671850" cy="2366050"/>
            <a:chOff x="93327" y="75513"/>
            <a:chExt cx="2511793" cy="3554763"/>
          </a:xfrm>
        </p:grpSpPr>
        <p:sp>
          <p:nvSpPr>
            <p:cNvPr id="710" name="Google Shape;710;p6"/>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6"/>
          <p:cNvGrpSpPr/>
          <p:nvPr/>
        </p:nvGrpSpPr>
        <p:grpSpPr>
          <a:xfrm>
            <a:off x="7472146" y="-8"/>
            <a:ext cx="1671850" cy="2366050"/>
            <a:chOff x="93327" y="75513"/>
            <a:chExt cx="2511793" cy="3554763"/>
          </a:xfrm>
        </p:grpSpPr>
        <p:sp>
          <p:nvSpPr>
            <p:cNvPr id="843" name="Google Shape;843;p6"/>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6"/>
          <p:cNvSpPr/>
          <p:nvPr/>
        </p:nvSpPr>
        <p:spPr>
          <a:xfrm>
            <a:off x="895850" y="527275"/>
            <a:ext cx="7919400" cy="43941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
          <p:cNvSpPr/>
          <p:nvPr/>
        </p:nvSpPr>
        <p:spPr>
          <a:xfrm>
            <a:off x="895850" y="374650"/>
            <a:ext cx="7766400" cy="43941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
          <p:cNvSpPr txBox="1"/>
          <p:nvPr>
            <p:ph idx="1" type="subTitle"/>
          </p:nvPr>
        </p:nvSpPr>
        <p:spPr>
          <a:xfrm>
            <a:off x="1140600" y="613350"/>
            <a:ext cx="7276800" cy="39168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978" name="Google Shape;978;p6"/>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Tree>
  </p:cSld>
  <p:clrMapOvr>
    <a:masterClrMapping/>
  </p:clrMapOvr>
  <p:extLst>
    <p:ext uri="{DCECCB84-F9BA-43D5-87BE-67443E8EF086}">
      <p15:sldGuideLst>
        <p15:guide id="1" orient="horz" pos="236">
          <p15:clr>
            <a:srgbClr val="FA7B17"/>
          </p15:clr>
        </p15:guide>
        <p15:guide id="2" orient="horz" pos="310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2"/>
        </a:solidFill>
      </p:bgPr>
    </p:bg>
    <p:spTree>
      <p:nvGrpSpPr>
        <p:cNvPr id="980" name="Shape 980"/>
        <p:cNvGrpSpPr/>
        <p:nvPr/>
      </p:nvGrpSpPr>
      <p:grpSpPr>
        <a:xfrm>
          <a:off x="0" y="0"/>
          <a:ext cx="0" cy="0"/>
          <a:chOff x="0" y="0"/>
          <a:chExt cx="0" cy="0"/>
        </a:xfrm>
      </p:grpSpPr>
      <p:grpSp>
        <p:nvGrpSpPr>
          <p:cNvPr id="981" name="Google Shape;981;p7"/>
          <p:cNvGrpSpPr/>
          <p:nvPr/>
        </p:nvGrpSpPr>
        <p:grpSpPr>
          <a:xfrm>
            <a:off x="7472146" y="2777442"/>
            <a:ext cx="1671850" cy="2366050"/>
            <a:chOff x="93327" y="75513"/>
            <a:chExt cx="2511793" cy="3554763"/>
          </a:xfrm>
        </p:grpSpPr>
        <p:sp>
          <p:nvSpPr>
            <p:cNvPr id="982" name="Google Shape;982;p7"/>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7"/>
          <p:cNvSpPr/>
          <p:nvPr/>
        </p:nvSpPr>
        <p:spPr>
          <a:xfrm>
            <a:off x="1737973" y="865625"/>
            <a:ext cx="6368100" cy="37170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
          <p:cNvSpPr/>
          <p:nvPr/>
        </p:nvSpPr>
        <p:spPr>
          <a:xfrm>
            <a:off x="1565400" y="713225"/>
            <a:ext cx="6368100" cy="37170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
          <p:cNvSpPr/>
          <p:nvPr/>
        </p:nvSpPr>
        <p:spPr>
          <a:xfrm flipH="1">
            <a:off x="2663325" y="2177584"/>
            <a:ext cx="1514700" cy="5037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
          <p:cNvSpPr/>
          <p:nvPr/>
        </p:nvSpPr>
        <p:spPr>
          <a:xfrm flipH="1">
            <a:off x="2578937" y="2087163"/>
            <a:ext cx="1514700" cy="5037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
          <p:cNvSpPr/>
          <p:nvPr/>
        </p:nvSpPr>
        <p:spPr>
          <a:xfrm flipH="1">
            <a:off x="5420025" y="2177584"/>
            <a:ext cx="1514700" cy="5037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
          <p:cNvSpPr/>
          <p:nvPr/>
        </p:nvSpPr>
        <p:spPr>
          <a:xfrm flipH="1">
            <a:off x="5335637" y="2087163"/>
            <a:ext cx="1514700" cy="5037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
          <p:cNvSpPr txBox="1"/>
          <p:nvPr>
            <p:ph type="ctrTitle"/>
          </p:nvPr>
        </p:nvSpPr>
        <p:spPr>
          <a:xfrm>
            <a:off x="5478600" y="2155125"/>
            <a:ext cx="1313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600"/>
              <a:buNone/>
              <a:defRPr b="1" sz="1600">
                <a:solidFill>
                  <a:schemeClr val="lt1"/>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21" name="Google Shape;1121;p7"/>
          <p:cNvSpPr txBox="1"/>
          <p:nvPr>
            <p:ph idx="1" type="subTitle"/>
          </p:nvPr>
        </p:nvSpPr>
        <p:spPr>
          <a:xfrm>
            <a:off x="5022688" y="2890550"/>
            <a:ext cx="2225100" cy="10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122" name="Google Shape;1122;p7"/>
          <p:cNvSpPr txBox="1"/>
          <p:nvPr>
            <p:ph idx="2" type="ctrTitle"/>
          </p:nvPr>
        </p:nvSpPr>
        <p:spPr>
          <a:xfrm>
            <a:off x="2721750" y="2155125"/>
            <a:ext cx="1313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600"/>
              <a:buNone/>
              <a:defRPr b="1" sz="1600">
                <a:solidFill>
                  <a:schemeClr val="lt1"/>
                </a:solidFill>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123" name="Google Shape;1123;p7"/>
          <p:cNvSpPr txBox="1"/>
          <p:nvPr>
            <p:ph idx="3" type="subTitle"/>
          </p:nvPr>
        </p:nvSpPr>
        <p:spPr>
          <a:xfrm>
            <a:off x="2265913" y="2890550"/>
            <a:ext cx="2225100" cy="10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24" name="Google Shape;1124;p7"/>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
          <p:cNvSpPr txBox="1"/>
          <p:nvPr>
            <p:ph idx="4"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cxnSp>
        <p:nvCxnSpPr>
          <p:cNvPr id="1126" name="Google Shape;1126;p7"/>
          <p:cNvCxnSpPr/>
          <p:nvPr/>
        </p:nvCxnSpPr>
        <p:spPr>
          <a:xfrm>
            <a:off x="4756820" y="995375"/>
            <a:ext cx="0" cy="3152700"/>
          </a:xfrm>
          <a:prstGeom prst="straightConnector1">
            <a:avLst/>
          </a:prstGeom>
          <a:noFill/>
          <a:ln cap="flat" cmpd="sng" w="28575">
            <a:solidFill>
              <a:srgbClr val="F95A6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TITLE_AND_TWO_COLUMNS_1">
    <p:bg>
      <p:bgPr>
        <a:solidFill>
          <a:schemeClr val="accent2"/>
        </a:solidFill>
      </p:bgPr>
    </p:bg>
    <p:spTree>
      <p:nvGrpSpPr>
        <p:cNvPr id="1127" name="Shape 1127"/>
        <p:cNvGrpSpPr/>
        <p:nvPr/>
      </p:nvGrpSpPr>
      <p:grpSpPr>
        <a:xfrm>
          <a:off x="0" y="0"/>
          <a:ext cx="0" cy="0"/>
          <a:chOff x="0" y="0"/>
          <a:chExt cx="0" cy="0"/>
        </a:xfrm>
      </p:grpSpPr>
      <p:grpSp>
        <p:nvGrpSpPr>
          <p:cNvPr id="1128" name="Google Shape;1128;p8"/>
          <p:cNvGrpSpPr/>
          <p:nvPr/>
        </p:nvGrpSpPr>
        <p:grpSpPr>
          <a:xfrm>
            <a:off x="7472146" y="2777442"/>
            <a:ext cx="1671850" cy="2366050"/>
            <a:chOff x="93327" y="75513"/>
            <a:chExt cx="2511793" cy="3554763"/>
          </a:xfrm>
        </p:grpSpPr>
        <p:sp>
          <p:nvSpPr>
            <p:cNvPr id="1129" name="Google Shape;1129;p8"/>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8"/>
          <p:cNvGrpSpPr/>
          <p:nvPr/>
        </p:nvGrpSpPr>
        <p:grpSpPr>
          <a:xfrm>
            <a:off x="960025" y="555750"/>
            <a:ext cx="7712962" cy="4021800"/>
            <a:chOff x="1193310" y="555750"/>
            <a:chExt cx="7370246" cy="4021800"/>
          </a:xfrm>
        </p:grpSpPr>
        <p:sp>
          <p:nvSpPr>
            <p:cNvPr id="1262" name="Google Shape;1262;p8"/>
            <p:cNvSpPr/>
            <p:nvPr/>
          </p:nvSpPr>
          <p:spPr>
            <a:xfrm>
              <a:off x="1345556" y="708150"/>
              <a:ext cx="7218000" cy="3869400"/>
            </a:xfrm>
            <a:prstGeom prst="rect">
              <a:avLst/>
            </a:prstGeom>
            <a:solidFill>
              <a:srgbClr val="F95A61"/>
            </a:solidFill>
            <a:ln cap="flat" cmpd="sng" w="38100">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a:off x="1193310" y="555750"/>
              <a:ext cx="7259100" cy="38694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8"/>
          <p:cNvSpPr txBox="1"/>
          <p:nvPr>
            <p:ph type="ctrTitle"/>
          </p:nvPr>
        </p:nvSpPr>
        <p:spPr>
          <a:xfrm>
            <a:off x="1591775" y="989401"/>
            <a:ext cx="2750100" cy="24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5A61"/>
              </a:buClr>
              <a:buSzPts val="1600"/>
              <a:buNone/>
              <a:defRPr b="1" sz="1800">
                <a:solidFill>
                  <a:srgbClr val="F95A61"/>
                </a:solidFill>
              </a:defRPr>
            </a:lvl1pPr>
            <a:lvl2pPr lvl="1" rtl="0" algn="r">
              <a:spcBef>
                <a:spcPts val="0"/>
              </a:spcBef>
              <a:spcAft>
                <a:spcPts val="0"/>
              </a:spcAft>
              <a:buClr>
                <a:srgbClr val="F95A61"/>
              </a:buClr>
              <a:buSzPts val="1600"/>
              <a:buNone/>
              <a:defRPr sz="1600">
                <a:solidFill>
                  <a:srgbClr val="F95A61"/>
                </a:solidFill>
              </a:defRPr>
            </a:lvl2pPr>
            <a:lvl3pPr lvl="2" rtl="0" algn="r">
              <a:spcBef>
                <a:spcPts val="0"/>
              </a:spcBef>
              <a:spcAft>
                <a:spcPts val="0"/>
              </a:spcAft>
              <a:buClr>
                <a:srgbClr val="F95A61"/>
              </a:buClr>
              <a:buSzPts val="1600"/>
              <a:buNone/>
              <a:defRPr sz="1600">
                <a:solidFill>
                  <a:srgbClr val="F95A61"/>
                </a:solidFill>
              </a:defRPr>
            </a:lvl3pPr>
            <a:lvl4pPr lvl="3" rtl="0" algn="r">
              <a:spcBef>
                <a:spcPts val="0"/>
              </a:spcBef>
              <a:spcAft>
                <a:spcPts val="0"/>
              </a:spcAft>
              <a:buClr>
                <a:srgbClr val="F95A61"/>
              </a:buClr>
              <a:buSzPts val="1600"/>
              <a:buNone/>
              <a:defRPr sz="1600">
                <a:solidFill>
                  <a:srgbClr val="F95A61"/>
                </a:solidFill>
              </a:defRPr>
            </a:lvl4pPr>
            <a:lvl5pPr lvl="4" rtl="0" algn="r">
              <a:spcBef>
                <a:spcPts val="0"/>
              </a:spcBef>
              <a:spcAft>
                <a:spcPts val="0"/>
              </a:spcAft>
              <a:buClr>
                <a:srgbClr val="F95A61"/>
              </a:buClr>
              <a:buSzPts val="1600"/>
              <a:buNone/>
              <a:defRPr sz="1600">
                <a:solidFill>
                  <a:srgbClr val="F95A61"/>
                </a:solidFill>
              </a:defRPr>
            </a:lvl5pPr>
            <a:lvl6pPr lvl="5" rtl="0" algn="r">
              <a:spcBef>
                <a:spcPts val="0"/>
              </a:spcBef>
              <a:spcAft>
                <a:spcPts val="0"/>
              </a:spcAft>
              <a:buClr>
                <a:srgbClr val="F95A61"/>
              </a:buClr>
              <a:buSzPts val="1600"/>
              <a:buNone/>
              <a:defRPr sz="1600">
                <a:solidFill>
                  <a:srgbClr val="F95A61"/>
                </a:solidFill>
              </a:defRPr>
            </a:lvl6pPr>
            <a:lvl7pPr lvl="6" rtl="0" algn="r">
              <a:spcBef>
                <a:spcPts val="0"/>
              </a:spcBef>
              <a:spcAft>
                <a:spcPts val="0"/>
              </a:spcAft>
              <a:buClr>
                <a:srgbClr val="F95A61"/>
              </a:buClr>
              <a:buSzPts val="1600"/>
              <a:buNone/>
              <a:defRPr sz="1600">
                <a:solidFill>
                  <a:srgbClr val="F95A61"/>
                </a:solidFill>
              </a:defRPr>
            </a:lvl7pPr>
            <a:lvl8pPr lvl="7" rtl="0" algn="r">
              <a:spcBef>
                <a:spcPts val="0"/>
              </a:spcBef>
              <a:spcAft>
                <a:spcPts val="0"/>
              </a:spcAft>
              <a:buClr>
                <a:srgbClr val="F95A61"/>
              </a:buClr>
              <a:buSzPts val="1600"/>
              <a:buNone/>
              <a:defRPr sz="1600">
                <a:solidFill>
                  <a:srgbClr val="F95A61"/>
                </a:solidFill>
              </a:defRPr>
            </a:lvl8pPr>
            <a:lvl9pPr lvl="8" rtl="0" algn="r">
              <a:spcBef>
                <a:spcPts val="0"/>
              </a:spcBef>
              <a:spcAft>
                <a:spcPts val="0"/>
              </a:spcAft>
              <a:buClr>
                <a:srgbClr val="F95A61"/>
              </a:buClr>
              <a:buSzPts val="1600"/>
              <a:buNone/>
              <a:defRPr sz="1600">
                <a:solidFill>
                  <a:srgbClr val="F95A61"/>
                </a:solidFill>
              </a:defRPr>
            </a:lvl9pPr>
          </a:lstStyle>
          <a:p/>
        </p:txBody>
      </p:sp>
      <p:sp>
        <p:nvSpPr>
          <p:cNvPr id="1265" name="Google Shape;1265;p8"/>
          <p:cNvSpPr txBox="1"/>
          <p:nvPr>
            <p:ph idx="1" type="subTitle"/>
          </p:nvPr>
        </p:nvSpPr>
        <p:spPr>
          <a:xfrm>
            <a:off x="1591775" y="1239001"/>
            <a:ext cx="2750100" cy="50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266" name="Google Shape;1266;p8"/>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
          <p:cNvSpPr txBox="1"/>
          <p:nvPr>
            <p:ph idx="2"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268" name="Google Shape;1268;p8"/>
          <p:cNvSpPr txBox="1"/>
          <p:nvPr>
            <p:ph idx="3" type="ctrTitle"/>
          </p:nvPr>
        </p:nvSpPr>
        <p:spPr>
          <a:xfrm>
            <a:off x="5174775" y="989401"/>
            <a:ext cx="2750100" cy="24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5A61"/>
              </a:buClr>
              <a:buSzPts val="1600"/>
              <a:buNone/>
              <a:defRPr b="1" sz="1800">
                <a:solidFill>
                  <a:srgbClr val="F95A61"/>
                </a:solidFill>
              </a:defRPr>
            </a:lvl1pPr>
            <a:lvl2pPr lvl="1" rtl="0" algn="r">
              <a:spcBef>
                <a:spcPts val="0"/>
              </a:spcBef>
              <a:spcAft>
                <a:spcPts val="0"/>
              </a:spcAft>
              <a:buClr>
                <a:srgbClr val="F95A61"/>
              </a:buClr>
              <a:buSzPts val="1600"/>
              <a:buNone/>
              <a:defRPr sz="1600">
                <a:solidFill>
                  <a:srgbClr val="F95A61"/>
                </a:solidFill>
              </a:defRPr>
            </a:lvl2pPr>
            <a:lvl3pPr lvl="2" rtl="0" algn="r">
              <a:spcBef>
                <a:spcPts val="0"/>
              </a:spcBef>
              <a:spcAft>
                <a:spcPts val="0"/>
              </a:spcAft>
              <a:buClr>
                <a:srgbClr val="F95A61"/>
              </a:buClr>
              <a:buSzPts val="1600"/>
              <a:buNone/>
              <a:defRPr sz="1600">
                <a:solidFill>
                  <a:srgbClr val="F95A61"/>
                </a:solidFill>
              </a:defRPr>
            </a:lvl3pPr>
            <a:lvl4pPr lvl="3" rtl="0" algn="r">
              <a:spcBef>
                <a:spcPts val="0"/>
              </a:spcBef>
              <a:spcAft>
                <a:spcPts val="0"/>
              </a:spcAft>
              <a:buClr>
                <a:srgbClr val="F95A61"/>
              </a:buClr>
              <a:buSzPts val="1600"/>
              <a:buNone/>
              <a:defRPr sz="1600">
                <a:solidFill>
                  <a:srgbClr val="F95A61"/>
                </a:solidFill>
              </a:defRPr>
            </a:lvl4pPr>
            <a:lvl5pPr lvl="4" rtl="0" algn="r">
              <a:spcBef>
                <a:spcPts val="0"/>
              </a:spcBef>
              <a:spcAft>
                <a:spcPts val="0"/>
              </a:spcAft>
              <a:buClr>
                <a:srgbClr val="F95A61"/>
              </a:buClr>
              <a:buSzPts val="1600"/>
              <a:buNone/>
              <a:defRPr sz="1600">
                <a:solidFill>
                  <a:srgbClr val="F95A61"/>
                </a:solidFill>
              </a:defRPr>
            </a:lvl5pPr>
            <a:lvl6pPr lvl="5" rtl="0" algn="r">
              <a:spcBef>
                <a:spcPts val="0"/>
              </a:spcBef>
              <a:spcAft>
                <a:spcPts val="0"/>
              </a:spcAft>
              <a:buClr>
                <a:srgbClr val="F95A61"/>
              </a:buClr>
              <a:buSzPts val="1600"/>
              <a:buNone/>
              <a:defRPr sz="1600">
                <a:solidFill>
                  <a:srgbClr val="F95A61"/>
                </a:solidFill>
              </a:defRPr>
            </a:lvl6pPr>
            <a:lvl7pPr lvl="6" rtl="0" algn="r">
              <a:spcBef>
                <a:spcPts val="0"/>
              </a:spcBef>
              <a:spcAft>
                <a:spcPts val="0"/>
              </a:spcAft>
              <a:buClr>
                <a:srgbClr val="F95A61"/>
              </a:buClr>
              <a:buSzPts val="1600"/>
              <a:buNone/>
              <a:defRPr sz="1600">
                <a:solidFill>
                  <a:srgbClr val="F95A61"/>
                </a:solidFill>
              </a:defRPr>
            </a:lvl7pPr>
            <a:lvl8pPr lvl="7" rtl="0" algn="r">
              <a:spcBef>
                <a:spcPts val="0"/>
              </a:spcBef>
              <a:spcAft>
                <a:spcPts val="0"/>
              </a:spcAft>
              <a:buClr>
                <a:srgbClr val="F95A61"/>
              </a:buClr>
              <a:buSzPts val="1600"/>
              <a:buNone/>
              <a:defRPr sz="1600">
                <a:solidFill>
                  <a:srgbClr val="F95A61"/>
                </a:solidFill>
              </a:defRPr>
            </a:lvl8pPr>
            <a:lvl9pPr lvl="8" rtl="0" algn="r">
              <a:spcBef>
                <a:spcPts val="0"/>
              </a:spcBef>
              <a:spcAft>
                <a:spcPts val="0"/>
              </a:spcAft>
              <a:buClr>
                <a:srgbClr val="F95A61"/>
              </a:buClr>
              <a:buSzPts val="1600"/>
              <a:buNone/>
              <a:defRPr sz="1600">
                <a:solidFill>
                  <a:srgbClr val="F95A61"/>
                </a:solidFill>
              </a:defRPr>
            </a:lvl9pPr>
          </a:lstStyle>
          <a:p/>
        </p:txBody>
      </p:sp>
      <p:sp>
        <p:nvSpPr>
          <p:cNvPr id="1269" name="Google Shape;1269;p8"/>
          <p:cNvSpPr txBox="1"/>
          <p:nvPr>
            <p:ph idx="4" type="subTitle"/>
          </p:nvPr>
        </p:nvSpPr>
        <p:spPr>
          <a:xfrm>
            <a:off x="5174775" y="1239001"/>
            <a:ext cx="2750100" cy="50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270" name="Google Shape;1270;p8"/>
          <p:cNvSpPr txBox="1"/>
          <p:nvPr>
            <p:ph idx="5" type="ctrTitle"/>
          </p:nvPr>
        </p:nvSpPr>
        <p:spPr>
          <a:xfrm>
            <a:off x="1591775" y="2215176"/>
            <a:ext cx="2750100" cy="24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5A61"/>
              </a:buClr>
              <a:buSzPts val="1600"/>
              <a:buNone/>
              <a:defRPr b="1" sz="1800">
                <a:solidFill>
                  <a:srgbClr val="F95A61"/>
                </a:solidFill>
              </a:defRPr>
            </a:lvl1pPr>
            <a:lvl2pPr lvl="1" rtl="0" algn="r">
              <a:spcBef>
                <a:spcPts val="0"/>
              </a:spcBef>
              <a:spcAft>
                <a:spcPts val="0"/>
              </a:spcAft>
              <a:buClr>
                <a:srgbClr val="F95A61"/>
              </a:buClr>
              <a:buSzPts val="1600"/>
              <a:buNone/>
              <a:defRPr sz="1600">
                <a:solidFill>
                  <a:srgbClr val="F95A61"/>
                </a:solidFill>
              </a:defRPr>
            </a:lvl2pPr>
            <a:lvl3pPr lvl="2" rtl="0" algn="r">
              <a:spcBef>
                <a:spcPts val="0"/>
              </a:spcBef>
              <a:spcAft>
                <a:spcPts val="0"/>
              </a:spcAft>
              <a:buClr>
                <a:srgbClr val="F95A61"/>
              </a:buClr>
              <a:buSzPts val="1600"/>
              <a:buNone/>
              <a:defRPr sz="1600">
                <a:solidFill>
                  <a:srgbClr val="F95A61"/>
                </a:solidFill>
              </a:defRPr>
            </a:lvl3pPr>
            <a:lvl4pPr lvl="3" rtl="0" algn="r">
              <a:spcBef>
                <a:spcPts val="0"/>
              </a:spcBef>
              <a:spcAft>
                <a:spcPts val="0"/>
              </a:spcAft>
              <a:buClr>
                <a:srgbClr val="F95A61"/>
              </a:buClr>
              <a:buSzPts val="1600"/>
              <a:buNone/>
              <a:defRPr sz="1600">
                <a:solidFill>
                  <a:srgbClr val="F95A61"/>
                </a:solidFill>
              </a:defRPr>
            </a:lvl4pPr>
            <a:lvl5pPr lvl="4" rtl="0" algn="r">
              <a:spcBef>
                <a:spcPts val="0"/>
              </a:spcBef>
              <a:spcAft>
                <a:spcPts val="0"/>
              </a:spcAft>
              <a:buClr>
                <a:srgbClr val="F95A61"/>
              </a:buClr>
              <a:buSzPts val="1600"/>
              <a:buNone/>
              <a:defRPr sz="1600">
                <a:solidFill>
                  <a:srgbClr val="F95A61"/>
                </a:solidFill>
              </a:defRPr>
            </a:lvl5pPr>
            <a:lvl6pPr lvl="5" rtl="0" algn="r">
              <a:spcBef>
                <a:spcPts val="0"/>
              </a:spcBef>
              <a:spcAft>
                <a:spcPts val="0"/>
              </a:spcAft>
              <a:buClr>
                <a:srgbClr val="F95A61"/>
              </a:buClr>
              <a:buSzPts val="1600"/>
              <a:buNone/>
              <a:defRPr sz="1600">
                <a:solidFill>
                  <a:srgbClr val="F95A61"/>
                </a:solidFill>
              </a:defRPr>
            </a:lvl6pPr>
            <a:lvl7pPr lvl="6" rtl="0" algn="r">
              <a:spcBef>
                <a:spcPts val="0"/>
              </a:spcBef>
              <a:spcAft>
                <a:spcPts val="0"/>
              </a:spcAft>
              <a:buClr>
                <a:srgbClr val="F95A61"/>
              </a:buClr>
              <a:buSzPts val="1600"/>
              <a:buNone/>
              <a:defRPr sz="1600">
                <a:solidFill>
                  <a:srgbClr val="F95A61"/>
                </a:solidFill>
              </a:defRPr>
            </a:lvl7pPr>
            <a:lvl8pPr lvl="7" rtl="0" algn="r">
              <a:spcBef>
                <a:spcPts val="0"/>
              </a:spcBef>
              <a:spcAft>
                <a:spcPts val="0"/>
              </a:spcAft>
              <a:buClr>
                <a:srgbClr val="F95A61"/>
              </a:buClr>
              <a:buSzPts val="1600"/>
              <a:buNone/>
              <a:defRPr sz="1600">
                <a:solidFill>
                  <a:srgbClr val="F95A61"/>
                </a:solidFill>
              </a:defRPr>
            </a:lvl8pPr>
            <a:lvl9pPr lvl="8" rtl="0" algn="r">
              <a:spcBef>
                <a:spcPts val="0"/>
              </a:spcBef>
              <a:spcAft>
                <a:spcPts val="0"/>
              </a:spcAft>
              <a:buClr>
                <a:srgbClr val="F95A61"/>
              </a:buClr>
              <a:buSzPts val="1600"/>
              <a:buNone/>
              <a:defRPr sz="1600">
                <a:solidFill>
                  <a:srgbClr val="F95A61"/>
                </a:solidFill>
              </a:defRPr>
            </a:lvl9pPr>
          </a:lstStyle>
          <a:p/>
        </p:txBody>
      </p:sp>
      <p:sp>
        <p:nvSpPr>
          <p:cNvPr id="1271" name="Google Shape;1271;p8"/>
          <p:cNvSpPr txBox="1"/>
          <p:nvPr>
            <p:ph idx="6" type="subTitle"/>
          </p:nvPr>
        </p:nvSpPr>
        <p:spPr>
          <a:xfrm>
            <a:off x="1591775" y="2464787"/>
            <a:ext cx="2750100" cy="50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272" name="Google Shape;1272;p8"/>
          <p:cNvSpPr txBox="1"/>
          <p:nvPr>
            <p:ph idx="7" type="ctrTitle"/>
          </p:nvPr>
        </p:nvSpPr>
        <p:spPr>
          <a:xfrm>
            <a:off x="5174775" y="2215176"/>
            <a:ext cx="2750100" cy="24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5A61"/>
              </a:buClr>
              <a:buSzPts val="1600"/>
              <a:buNone/>
              <a:defRPr b="1" sz="1800">
                <a:solidFill>
                  <a:srgbClr val="F95A61"/>
                </a:solidFill>
              </a:defRPr>
            </a:lvl1pPr>
            <a:lvl2pPr lvl="1" rtl="0" algn="r">
              <a:spcBef>
                <a:spcPts val="0"/>
              </a:spcBef>
              <a:spcAft>
                <a:spcPts val="0"/>
              </a:spcAft>
              <a:buClr>
                <a:srgbClr val="F95A61"/>
              </a:buClr>
              <a:buSzPts val="1600"/>
              <a:buNone/>
              <a:defRPr sz="1600">
                <a:solidFill>
                  <a:srgbClr val="F95A61"/>
                </a:solidFill>
              </a:defRPr>
            </a:lvl2pPr>
            <a:lvl3pPr lvl="2" rtl="0" algn="r">
              <a:spcBef>
                <a:spcPts val="0"/>
              </a:spcBef>
              <a:spcAft>
                <a:spcPts val="0"/>
              </a:spcAft>
              <a:buClr>
                <a:srgbClr val="F95A61"/>
              </a:buClr>
              <a:buSzPts val="1600"/>
              <a:buNone/>
              <a:defRPr sz="1600">
                <a:solidFill>
                  <a:srgbClr val="F95A61"/>
                </a:solidFill>
              </a:defRPr>
            </a:lvl3pPr>
            <a:lvl4pPr lvl="3" rtl="0" algn="r">
              <a:spcBef>
                <a:spcPts val="0"/>
              </a:spcBef>
              <a:spcAft>
                <a:spcPts val="0"/>
              </a:spcAft>
              <a:buClr>
                <a:srgbClr val="F95A61"/>
              </a:buClr>
              <a:buSzPts val="1600"/>
              <a:buNone/>
              <a:defRPr sz="1600">
                <a:solidFill>
                  <a:srgbClr val="F95A61"/>
                </a:solidFill>
              </a:defRPr>
            </a:lvl4pPr>
            <a:lvl5pPr lvl="4" rtl="0" algn="r">
              <a:spcBef>
                <a:spcPts val="0"/>
              </a:spcBef>
              <a:spcAft>
                <a:spcPts val="0"/>
              </a:spcAft>
              <a:buClr>
                <a:srgbClr val="F95A61"/>
              </a:buClr>
              <a:buSzPts val="1600"/>
              <a:buNone/>
              <a:defRPr sz="1600">
                <a:solidFill>
                  <a:srgbClr val="F95A61"/>
                </a:solidFill>
              </a:defRPr>
            </a:lvl5pPr>
            <a:lvl6pPr lvl="5" rtl="0" algn="r">
              <a:spcBef>
                <a:spcPts val="0"/>
              </a:spcBef>
              <a:spcAft>
                <a:spcPts val="0"/>
              </a:spcAft>
              <a:buClr>
                <a:srgbClr val="F95A61"/>
              </a:buClr>
              <a:buSzPts val="1600"/>
              <a:buNone/>
              <a:defRPr sz="1600">
                <a:solidFill>
                  <a:srgbClr val="F95A61"/>
                </a:solidFill>
              </a:defRPr>
            </a:lvl6pPr>
            <a:lvl7pPr lvl="6" rtl="0" algn="r">
              <a:spcBef>
                <a:spcPts val="0"/>
              </a:spcBef>
              <a:spcAft>
                <a:spcPts val="0"/>
              </a:spcAft>
              <a:buClr>
                <a:srgbClr val="F95A61"/>
              </a:buClr>
              <a:buSzPts val="1600"/>
              <a:buNone/>
              <a:defRPr sz="1600">
                <a:solidFill>
                  <a:srgbClr val="F95A61"/>
                </a:solidFill>
              </a:defRPr>
            </a:lvl7pPr>
            <a:lvl8pPr lvl="7" rtl="0" algn="r">
              <a:spcBef>
                <a:spcPts val="0"/>
              </a:spcBef>
              <a:spcAft>
                <a:spcPts val="0"/>
              </a:spcAft>
              <a:buClr>
                <a:srgbClr val="F95A61"/>
              </a:buClr>
              <a:buSzPts val="1600"/>
              <a:buNone/>
              <a:defRPr sz="1600">
                <a:solidFill>
                  <a:srgbClr val="F95A61"/>
                </a:solidFill>
              </a:defRPr>
            </a:lvl8pPr>
            <a:lvl9pPr lvl="8" rtl="0" algn="r">
              <a:spcBef>
                <a:spcPts val="0"/>
              </a:spcBef>
              <a:spcAft>
                <a:spcPts val="0"/>
              </a:spcAft>
              <a:buClr>
                <a:srgbClr val="F95A61"/>
              </a:buClr>
              <a:buSzPts val="1600"/>
              <a:buNone/>
              <a:defRPr sz="1600">
                <a:solidFill>
                  <a:srgbClr val="F95A61"/>
                </a:solidFill>
              </a:defRPr>
            </a:lvl9pPr>
          </a:lstStyle>
          <a:p/>
        </p:txBody>
      </p:sp>
      <p:sp>
        <p:nvSpPr>
          <p:cNvPr id="1273" name="Google Shape;1273;p8"/>
          <p:cNvSpPr txBox="1"/>
          <p:nvPr>
            <p:ph idx="8" type="subTitle"/>
          </p:nvPr>
        </p:nvSpPr>
        <p:spPr>
          <a:xfrm>
            <a:off x="5174675" y="2464787"/>
            <a:ext cx="2750100" cy="50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cxnSp>
        <p:nvCxnSpPr>
          <p:cNvPr id="1274" name="Google Shape;1274;p8"/>
          <p:cNvCxnSpPr/>
          <p:nvPr/>
        </p:nvCxnSpPr>
        <p:spPr>
          <a:xfrm>
            <a:off x="4756820" y="995375"/>
            <a:ext cx="0" cy="3152700"/>
          </a:xfrm>
          <a:prstGeom prst="straightConnector1">
            <a:avLst/>
          </a:prstGeom>
          <a:noFill/>
          <a:ln cap="flat" cmpd="sng" w="28575">
            <a:solidFill>
              <a:srgbClr val="F95A61"/>
            </a:solidFill>
            <a:prstDash val="solid"/>
            <a:round/>
            <a:headEnd len="med" w="med" type="none"/>
            <a:tailEnd len="med" w="med" type="none"/>
          </a:ln>
        </p:spPr>
      </p:cxnSp>
      <p:sp>
        <p:nvSpPr>
          <p:cNvPr id="1275" name="Google Shape;1275;p8"/>
          <p:cNvSpPr txBox="1"/>
          <p:nvPr>
            <p:ph idx="9" type="ctrTitle"/>
          </p:nvPr>
        </p:nvSpPr>
        <p:spPr>
          <a:xfrm>
            <a:off x="1591775" y="3416676"/>
            <a:ext cx="2750100" cy="24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5A61"/>
              </a:buClr>
              <a:buSzPts val="1600"/>
              <a:buNone/>
              <a:defRPr b="1" sz="1800">
                <a:solidFill>
                  <a:srgbClr val="F95A61"/>
                </a:solidFill>
              </a:defRPr>
            </a:lvl1pPr>
            <a:lvl2pPr lvl="1" rtl="0" algn="r">
              <a:spcBef>
                <a:spcPts val="0"/>
              </a:spcBef>
              <a:spcAft>
                <a:spcPts val="0"/>
              </a:spcAft>
              <a:buClr>
                <a:srgbClr val="F95A61"/>
              </a:buClr>
              <a:buSzPts val="1600"/>
              <a:buNone/>
              <a:defRPr sz="1600">
                <a:solidFill>
                  <a:srgbClr val="F95A61"/>
                </a:solidFill>
              </a:defRPr>
            </a:lvl2pPr>
            <a:lvl3pPr lvl="2" rtl="0" algn="r">
              <a:spcBef>
                <a:spcPts val="0"/>
              </a:spcBef>
              <a:spcAft>
                <a:spcPts val="0"/>
              </a:spcAft>
              <a:buClr>
                <a:srgbClr val="F95A61"/>
              </a:buClr>
              <a:buSzPts val="1600"/>
              <a:buNone/>
              <a:defRPr sz="1600">
                <a:solidFill>
                  <a:srgbClr val="F95A61"/>
                </a:solidFill>
              </a:defRPr>
            </a:lvl3pPr>
            <a:lvl4pPr lvl="3" rtl="0" algn="r">
              <a:spcBef>
                <a:spcPts val="0"/>
              </a:spcBef>
              <a:spcAft>
                <a:spcPts val="0"/>
              </a:spcAft>
              <a:buClr>
                <a:srgbClr val="F95A61"/>
              </a:buClr>
              <a:buSzPts val="1600"/>
              <a:buNone/>
              <a:defRPr sz="1600">
                <a:solidFill>
                  <a:srgbClr val="F95A61"/>
                </a:solidFill>
              </a:defRPr>
            </a:lvl4pPr>
            <a:lvl5pPr lvl="4" rtl="0" algn="r">
              <a:spcBef>
                <a:spcPts val="0"/>
              </a:spcBef>
              <a:spcAft>
                <a:spcPts val="0"/>
              </a:spcAft>
              <a:buClr>
                <a:srgbClr val="F95A61"/>
              </a:buClr>
              <a:buSzPts val="1600"/>
              <a:buNone/>
              <a:defRPr sz="1600">
                <a:solidFill>
                  <a:srgbClr val="F95A61"/>
                </a:solidFill>
              </a:defRPr>
            </a:lvl5pPr>
            <a:lvl6pPr lvl="5" rtl="0" algn="r">
              <a:spcBef>
                <a:spcPts val="0"/>
              </a:spcBef>
              <a:spcAft>
                <a:spcPts val="0"/>
              </a:spcAft>
              <a:buClr>
                <a:srgbClr val="F95A61"/>
              </a:buClr>
              <a:buSzPts val="1600"/>
              <a:buNone/>
              <a:defRPr sz="1600">
                <a:solidFill>
                  <a:srgbClr val="F95A61"/>
                </a:solidFill>
              </a:defRPr>
            </a:lvl6pPr>
            <a:lvl7pPr lvl="6" rtl="0" algn="r">
              <a:spcBef>
                <a:spcPts val="0"/>
              </a:spcBef>
              <a:spcAft>
                <a:spcPts val="0"/>
              </a:spcAft>
              <a:buClr>
                <a:srgbClr val="F95A61"/>
              </a:buClr>
              <a:buSzPts val="1600"/>
              <a:buNone/>
              <a:defRPr sz="1600">
                <a:solidFill>
                  <a:srgbClr val="F95A61"/>
                </a:solidFill>
              </a:defRPr>
            </a:lvl7pPr>
            <a:lvl8pPr lvl="7" rtl="0" algn="r">
              <a:spcBef>
                <a:spcPts val="0"/>
              </a:spcBef>
              <a:spcAft>
                <a:spcPts val="0"/>
              </a:spcAft>
              <a:buClr>
                <a:srgbClr val="F95A61"/>
              </a:buClr>
              <a:buSzPts val="1600"/>
              <a:buNone/>
              <a:defRPr sz="1600">
                <a:solidFill>
                  <a:srgbClr val="F95A61"/>
                </a:solidFill>
              </a:defRPr>
            </a:lvl8pPr>
            <a:lvl9pPr lvl="8" rtl="0" algn="r">
              <a:spcBef>
                <a:spcPts val="0"/>
              </a:spcBef>
              <a:spcAft>
                <a:spcPts val="0"/>
              </a:spcAft>
              <a:buClr>
                <a:srgbClr val="F95A61"/>
              </a:buClr>
              <a:buSzPts val="1600"/>
              <a:buNone/>
              <a:defRPr sz="1600">
                <a:solidFill>
                  <a:srgbClr val="F95A61"/>
                </a:solidFill>
              </a:defRPr>
            </a:lvl9pPr>
          </a:lstStyle>
          <a:p/>
        </p:txBody>
      </p:sp>
      <p:sp>
        <p:nvSpPr>
          <p:cNvPr id="1276" name="Google Shape;1276;p8"/>
          <p:cNvSpPr txBox="1"/>
          <p:nvPr>
            <p:ph idx="13" type="subTitle"/>
          </p:nvPr>
        </p:nvSpPr>
        <p:spPr>
          <a:xfrm>
            <a:off x="1591775" y="3666276"/>
            <a:ext cx="2750100" cy="50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277" name="Google Shape;1277;p8"/>
          <p:cNvSpPr txBox="1"/>
          <p:nvPr>
            <p:ph idx="14" type="ctrTitle"/>
          </p:nvPr>
        </p:nvSpPr>
        <p:spPr>
          <a:xfrm>
            <a:off x="5174775" y="3416676"/>
            <a:ext cx="2750100" cy="24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95A61"/>
              </a:buClr>
              <a:buSzPts val="1600"/>
              <a:buNone/>
              <a:defRPr b="1" sz="1800">
                <a:solidFill>
                  <a:srgbClr val="F95A61"/>
                </a:solidFill>
              </a:defRPr>
            </a:lvl1pPr>
            <a:lvl2pPr lvl="1" rtl="0" algn="r">
              <a:spcBef>
                <a:spcPts val="0"/>
              </a:spcBef>
              <a:spcAft>
                <a:spcPts val="0"/>
              </a:spcAft>
              <a:buClr>
                <a:srgbClr val="F95A61"/>
              </a:buClr>
              <a:buSzPts val="1600"/>
              <a:buNone/>
              <a:defRPr sz="1600">
                <a:solidFill>
                  <a:srgbClr val="F95A61"/>
                </a:solidFill>
              </a:defRPr>
            </a:lvl2pPr>
            <a:lvl3pPr lvl="2" rtl="0" algn="r">
              <a:spcBef>
                <a:spcPts val="0"/>
              </a:spcBef>
              <a:spcAft>
                <a:spcPts val="0"/>
              </a:spcAft>
              <a:buClr>
                <a:srgbClr val="F95A61"/>
              </a:buClr>
              <a:buSzPts val="1600"/>
              <a:buNone/>
              <a:defRPr sz="1600">
                <a:solidFill>
                  <a:srgbClr val="F95A61"/>
                </a:solidFill>
              </a:defRPr>
            </a:lvl3pPr>
            <a:lvl4pPr lvl="3" rtl="0" algn="r">
              <a:spcBef>
                <a:spcPts val="0"/>
              </a:spcBef>
              <a:spcAft>
                <a:spcPts val="0"/>
              </a:spcAft>
              <a:buClr>
                <a:srgbClr val="F95A61"/>
              </a:buClr>
              <a:buSzPts val="1600"/>
              <a:buNone/>
              <a:defRPr sz="1600">
                <a:solidFill>
                  <a:srgbClr val="F95A61"/>
                </a:solidFill>
              </a:defRPr>
            </a:lvl4pPr>
            <a:lvl5pPr lvl="4" rtl="0" algn="r">
              <a:spcBef>
                <a:spcPts val="0"/>
              </a:spcBef>
              <a:spcAft>
                <a:spcPts val="0"/>
              </a:spcAft>
              <a:buClr>
                <a:srgbClr val="F95A61"/>
              </a:buClr>
              <a:buSzPts val="1600"/>
              <a:buNone/>
              <a:defRPr sz="1600">
                <a:solidFill>
                  <a:srgbClr val="F95A61"/>
                </a:solidFill>
              </a:defRPr>
            </a:lvl5pPr>
            <a:lvl6pPr lvl="5" rtl="0" algn="r">
              <a:spcBef>
                <a:spcPts val="0"/>
              </a:spcBef>
              <a:spcAft>
                <a:spcPts val="0"/>
              </a:spcAft>
              <a:buClr>
                <a:srgbClr val="F95A61"/>
              </a:buClr>
              <a:buSzPts val="1600"/>
              <a:buNone/>
              <a:defRPr sz="1600">
                <a:solidFill>
                  <a:srgbClr val="F95A61"/>
                </a:solidFill>
              </a:defRPr>
            </a:lvl6pPr>
            <a:lvl7pPr lvl="6" rtl="0" algn="r">
              <a:spcBef>
                <a:spcPts val="0"/>
              </a:spcBef>
              <a:spcAft>
                <a:spcPts val="0"/>
              </a:spcAft>
              <a:buClr>
                <a:srgbClr val="F95A61"/>
              </a:buClr>
              <a:buSzPts val="1600"/>
              <a:buNone/>
              <a:defRPr sz="1600">
                <a:solidFill>
                  <a:srgbClr val="F95A61"/>
                </a:solidFill>
              </a:defRPr>
            </a:lvl7pPr>
            <a:lvl8pPr lvl="7" rtl="0" algn="r">
              <a:spcBef>
                <a:spcPts val="0"/>
              </a:spcBef>
              <a:spcAft>
                <a:spcPts val="0"/>
              </a:spcAft>
              <a:buClr>
                <a:srgbClr val="F95A61"/>
              </a:buClr>
              <a:buSzPts val="1600"/>
              <a:buNone/>
              <a:defRPr sz="1600">
                <a:solidFill>
                  <a:srgbClr val="F95A61"/>
                </a:solidFill>
              </a:defRPr>
            </a:lvl8pPr>
            <a:lvl9pPr lvl="8" rtl="0" algn="r">
              <a:spcBef>
                <a:spcPts val="0"/>
              </a:spcBef>
              <a:spcAft>
                <a:spcPts val="0"/>
              </a:spcAft>
              <a:buClr>
                <a:srgbClr val="F95A61"/>
              </a:buClr>
              <a:buSzPts val="1600"/>
              <a:buNone/>
              <a:defRPr sz="1600">
                <a:solidFill>
                  <a:srgbClr val="F95A61"/>
                </a:solidFill>
              </a:defRPr>
            </a:lvl9pPr>
          </a:lstStyle>
          <a:p/>
        </p:txBody>
      </p:sp>
      <p:sp>
        <p:nvSpPr>
          <p:cNvPr id="1278" name="Google Shape;1278;p8"/>
          <p:cNvSpPr txBox="1"/>
          <p:nvPr>
            <p:ph idx="15" type="subTitle"/>
          </p:nvPr>
        </p:nvSpPr>
        <p:spPr>
          <a:xfrm>
            <a:off x="5174675" y="3666276"/>
            <a:ext cx="2750100" cy="50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extLst>
    <p:ext uri="{DCECCB84-F9BA-43D5-87BE-67443E8EF086}">
      <p15:sldGuideLst>
        <p15:guide id="1" orient="horz" pos="2115">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1279" name="Shape 1279"/>
        <p:cNvGrpSpPr/>
        <p:nvPr/>
      </p:nvGrpSpPr>
      <p:grpSpPr>
        <a:xfrm>
          <a:off x="0" y="0"/>
          <a:ext cx="0" cy="0"/>
          <a:chOff x="0" y="0"/>
          <a:chExt cx="0" cy="0"/>
        </a:xfrm>
      </p:grpSpPr>
      <p:grpSp>
        <p:nvGrpSpPr>
          <p:cNvPr id="1280" name="Google Shape;1280;p9"/>
          <p:cNvGrpSpPr/>
          <p:nvPr/>
        </p:nvGrpSpPr>
        <p:grpSpPr>
          <a:xfrm>
            <a:off x="7472146" y="-8"/>
            <a:ext cx="1671850" cy="2366050"/>
            <a:chOff x="93327" y="75513"/>
            <a:chExt cx="2511793" cy="3554763"/>
          </a:xfrm>
        </p:grpSpPr>
        <p:sp>
          <p:nvSpPr>
            <p:cNvPr id="1281" name="Google Shape;1281;p9"/>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9"/>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9"/>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9"/>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9"/>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9"/>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9"/>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9"/>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9"/>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9"/>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9"/>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9"/>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9"/>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9"/>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9"/>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9"/>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9"/>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9"/>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9"/>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9"/>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9"/>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9"/>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9"/>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9"/>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9"/>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9"/>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9"/>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3" name="Google Shape;1413;p9"/>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9"/>
          <p:cNvGrpSpPr/>
          <p:nvPr/>
        </p:nvGrpSpPr>
        <p:grpSpPr>
          <a:xfrm>
            <a:off x="960014" y="708150"/>
            <a:ext cx="7755978" cy="3869400"/>
            <a:chOff x="1193300" y="708150"/>
            <a:chExt cx="7411350" cy="3869400"/>
          </a:xfrm>
        </p:grpSpPr>
        <p:sp>
          <p:nvSpPr>
            <p:cNvPr id="1415" name="Google Shape;1415;p9"/>
            <p:cNvSpPr/>
            <p:nvPr/>
          </p:nvSpPr>
          <p:spPr>
            <a:xfrm>
              <a:off x="1345550" y="860550"/>
              <a:ext cx="7259100" cy="37170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
            <p:cNvSpPr/>
            <p:nvPr/>
          </p:nvSpPr>
          <p:spPr>
            <a:xfrm>
              <a:off x="1193300" y="708150"/>
              <a:ext cx="7259100" cy="37170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9"/>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1418" name="Shape 1418"/>
        <p:cNvGrpSpPr/>
        <p:nvPr/>
      </p:nvGrpSpPr>
      <p:grpSpPr>
        <a:xfrm>
          <a:off x="0" y="0"/>
          <a:ext cx="0" cy="0"/>
          <a:chOff x="0" y="0"/>
          <a:chExt cx="0" cy="0"/>
        </a:xfrm>
      </p:grpSpPr>
      <p:sp>
        <p:nvSpPr>
          <p:cNvPr id="1419" name="Google Shape;1419;p10"/>
          <p:cNvSpPr/>
          <p:nvPr/>
        </p:nvSpPr>
        <p:spPr>
          <a:xfrm>
            <a:off x="6736050" y="150"/>
            <a:ext cx="24078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10"/>
          <p:cNvGrpSpPr/>
          <p:nvPr/>
        </p:nvGrpSpPr>
        <p:grpSpPr>
          <a:xfrm>
            <a:off x="7472146" y="2777442"/>
            <a:ext cx="1671850" cy="2366050"/>
            <a:chOff x="93327" y="75513"/>
            <a:chExt cx="2511793" cy="3554763"/>
          </a:xfrm>
        </p:grpSpPr>
        <p:sp>
          <p:nvSpPr>
            <p:cNvPr id="1421" name="Google Shape;1421;p10"/>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0"/>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0"/>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0"/>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0"/>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0"/>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0"/>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0"/>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0"/>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0"/>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0"/>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0"/>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0"/>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0"/>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0"/>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0"/>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0"/>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0"/>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0"/>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0"/>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0"/>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0"/>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0"/>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0"/>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0"/>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0"/>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0"/>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0"/>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0"/>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0"/>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0"/>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0"/>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0"/>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10"/>
          <p:cNvSpPr/>
          <p:nvPr/>
        </p:nvSpPr>
        <p:spPr>
          <a:xfrm flipH="1">
            <a:off x="6092100" y="802100"/>
            <a:ext cx="2331900" cy="22701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
          <p:cNvSpPr/>
          <p:nvPr/>
        </p:nvSpPr>
        <p:spPr>
          <a:xfrm flipH="1">
            <a:off x="5638425" y="711150"/>
            <a:ext cx="2690400" cy="22479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557" name="Google Shape;1557;p10"/>
          <p:cNvSpPr txBox="1"/>
          <p:nvPr>
            <p:ph idx="1" type="subTitle"/>
          </p:nvPr>
        </p:nvSpPr>
        <p:spPr>
          <a:xfrm>
            <a:off x="5779725" y="915250"/>
            <a:ext cx="1934700" cy="2679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b="1" sz="1600"/>
            </a:lvl1pPr>
            <a:lvl2pPr lvl="1" rtl="0">
              <a:spcBef>
                <a:spcPts val="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558" name="Google Shape;1558;p10"/>
          <p:cNvSpPr txBox="1"/>
          <p:nvPr>
            <p:ph idx="2" type="subTitle"/>
          </p:nvPr>
        </p:nvSpPr>
        <p:spPr>
          <a:xfrm>
            <a:off x="5779725" y="1183150"/>
            <a:ext cx="2407800" cy="166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0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228600" lIns="228600" spcFirstLastPara="1" rIns="228600" wrap="square" tIns="228600">
            <a:noAutofit/>
          </a:bodyPr>
          <a:lstStyle>
            <a:lvl1pPr lvl="0">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1pPr>
            <a:lvl2pPr lvl="1">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2pPr>
            <a:lvl3pPr lvl="2">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3pPr>
            <a:lvl4pPr lvl="3">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4pPr>
            <a:lvl5pPr lvl="4">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5pPr>
            <a:lvl6pPr lvl="5">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6pPr>
            <a:lvl7pPr lvl="6">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7pPr>
            <a:lvl8pPr lvl="7">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8pPr>
            <a:lvl9pPr lvl="8">
              <a:spcBef>
                <a:spcPts val="0"/>
              </a:spcBef>
              <a:spcAft>
                <a:spcPts val="0"/>
              </a:spcAft>
              <a:buClr>
                <a:schemeClr val="dk2"/>
              </a:buClr>
              <a:buSzPts val="2800"/>
              <a:buFont typeface="Roboto"/>
              <a:buNone/>
              <a:defRPr sz="2800">
                <a:solidFill>
                  <a:schemeClr val="dk2"/>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228600" lIns="228600" spcFirstLastPara="1" rIns="228600" wrap="square" tIns="228600">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3.jpg"/><Relationship Id="rId5"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6.jpg"/><Relationship Id="rId5"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6.jpg"/><Relationship Id="rId5"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26.jpg"/><Relationship Id="rId5"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6.jpg"/><Relationship Id="rId5"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26.jpg"/><Relationship Id="rId5"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6.jpg"/><Relationship Id="rId5"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3.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toptal.com/designers/freelance" TargetMode="External"/><Relationship Id="rId4" Type="http://schemas.openxmlformats.org/officeDocument/2006/relationships/image" Target="../media/image3.pn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6" name="Shape 3966"/>
        <p:cNvGrpSpPr/>
        <p:nvPr/>
      </p:nvGrpSpPr>
      <p:grpSpPr>
        <a:xfrm>
          <a:off x="0" y="0"/>
          <a:ext cx="0" cy="0"/>
          <a:chOff x="0" y="0"/>
          <a:chExt cx="0" cy="0"/>
        </a:xfrm>
      </p:grpSpPr>
      <p:sp>
        <p:nvSpPr>
          <p:cNvPr id="3967" name="Google Shape;3967;p27"/>
          <p:cNvSpPr txBox="1"/>
          <p:nvPr>
            <p:ph type="ctrTitle"/>
          </p:nvPr>
        </p:nvSpPr>
        <p:spPr>
          <a:xfrm>
            <a:off x="892475" y="1033400"/>
            <a:ext cx="3414000" cy="176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acifico"/>
                <a:ea typeface="Pacifico"/>
                <a:cs typeface="Pacifico"/>
                <a:sym typeface="Pacifico"/>
              </a:rPr>
              <a:t>Girl Develop It!</a:t>
            </a:r>
            <a:endParaRPr sz="3600">
              <a:solidFill>
                <a:schemeClr val="dk1"/>
              </a:solidFill>
              <a:latin typeface="Pacifico"/>
              <a:ea typeface="Pacifico"/>
              <a:cs typeface="Pacifico"/>
              <a:sym typeface="Pacifico"/>
            </a:endParaRPr>
          </a:p>
        </p:txBody>
      </p:sp>
      <p:sp>
        <p:nvSpPr>
          <p:cNvPr id="3968" name="Google Shape;3968;p27"/>
          <p:cNvSpPr txBox="1"/>
          <p:nvPr>
            <p:ph idx="1" type="subTitle"/>
          </p:nvPr>
        </p:nvSpPr>
        <p:spPr>
          <a:xfrm>
            <a:off x="892475" y="3029100"/>
            <a:ext cx="2260200" cy="7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Design Critique and Storytelling Pt. 1</a:t>
            </a:r>
            <a:endParaRPr>
              <a:latin typeface="Arial"/>
              <a:ea typeface="Arial"/>
              <a:cs typeface="Arial"/>
              <a:sym typeface="Arial"/>
            </a:endParaRPr>
          </a:p>
        </p:txBody>
      </p:sp>
      <p:pic>
        <p:nvPicPr>
          <p:cNvPr id="3969" name="Google Shape;3969;p27"/>
          <p:cNvPicPr preferRelativeResize="0"/>
          <p:nvPr/>
        </p:nvPicPr>
        <p:blipFill>
          <a:blip r:embed="rId4">
            <a:alphaModFix/>
          </a:blip>
          <a:stretch>
            <a:fillRect/>
          </a:stretch>
        </p:blipFill>
        <p:spPr>
          <a:xfrm>
            <a:off x="209625" y="176950"/>
            <a:ext cx="776800" cy="3613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0" name="Shape 4040"/>
        <p:cNvGrpSpPr/>
        <p:nvPr/>
      </p:nvGrpSpPr>
      <p:grpSpPr>
        <a:xfrm>
          <a:off x="0" y="0"/>
          <a:ext cx="0" cy="0"/>
          <a:chOff x="0" y="0"/>
          <a:chExt cx="0" cy="0"/>
        </a:xfrm>
      </p:grpSpPr>
      <p:sp>
        <p:nvSpPr>
          <p:cNvPr id="4041" name="Google Shape;4041;p36"/>
          <p:cNvSpPr txBox="1"/>
          <p:nvPr>
            <p:ph idx="1" type="subTitle"/>
          </p:nvPr>
        </p:nvSpPr>
        <p:spPr>
          <a:xfrm>
            <a:off x="4801125" y="613350"/>
            <a:ext cx="3616200" cy="3916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400">
                <a:solidFill>
                  <a:srgbClr val="333333"/>
                </a:solidFill>
                <a:highlight>
                  <a:schemeClr val="lt1"/>
                </a:highlight>
                <a:latin typeface="Arial"/>
                <a:ea typeface="Arial"/>
                <a:cs typeface="Arial"/>
                <a:sym typeface="Arial"/>
              </a:rPr>
              <a:t>5</a:t>
            </a:r>
            <a:r>
              <a:rPr b="1" lang="en" sz="1400">
                <a:solidFill>
                  <a:srgbClr val="333333"/>
                </a:solidFill>
                <a:highlight>
                  <a:schemeClr val="lt1"/>
                </a:highlight>
                <a:latin typeface="Arial"/>
                <a:ea typeface="Arial"/>
                <a:cs typeface="Arial"/>
                <a:sym typeface="Arial"/>
              </a:rPr>
              <a:t> Principles for Effective Design Critiques:</a:t>
            </a:r>
            <a:endParaRPr b="1" sz="14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lang="en" sz="1100">
                <a:solidFill>
                  <a:srgbClr val="333333"/>
                </a:solidFill>
                <a:highlight>
                  <a:schemeClr val="lt1"/>
                </a:highlight>
                <a:latin typeface="Arial"/>
                <a:ea typeface="Arial"/>
                <a:cs typeface="Arial"/>
                <a:sym typeface="Arial"/>
              </a:rPr>
              <a:t>Principle #1</a:t>
            </a:r>
            <a:endParaRPr sz="11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b="1" lang="en" sz="900">
                <a:solidFill>
                  <a:srgbClr val="333333"/>
                </a:solidFill>
                <a:highlight>
                  <a:schemeClr val="lt1"/>
                </a:highlight>
                <a:latin typeface="Arial"/>
                <a:ea typeface="Arial"/>
                <a:cs typeface="Arial"/>
                <a:sym typeface="Arial"/>
              </a:rPr>
              <a:t>Clear scope for the conversation.</a:t>
            </a:r>
            <a:r>
              <a:rPr lang="en" sz="900">
                <a:solidFill>
                  <a:srgbClr val="333333"/>
                </a:solidFill>
                <a:highlight>
                  <a:schemeClr val="lt1"/>
                </a:highlight>
                <a:latin typeface="Arial"/>
                <a:ea typeface="Arial"/>
                <a:cs typeface="Arial"/>
                <a:sym typeface="Arial"/>
              </a:rPr>
              <a:t> Too often critiques become unwieldy due to lack of scope. Critiques will only prove beneficial if there are unambiguous boundaries for what can and should be critiqued. Once boundaries are set, participants, duration, and formality can be determined.</a:t>
            </a:r>
            <a:endParaRPr sz="9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b="1" lang="en" sz="900">
                <a:solidFill>
                  <a:srgbClr val="000000"/>
                </a:solidFill>
                <a:latin typeface="Arial"/>
                <a:ea typeface="Arial"/>
                <a:cs typeface="Arial"/>
                <a:sym typeface="Arial"/>
              </a:rPr>
              <a:t>What to Bring:</a:t>
            </a:r>
            <a:r>
              <a:rPr lang="en" sz="900">
                <a:solidFill>
                  <a:srgbClr val="000000"/>
                </a:solidFill>
                <a:latin typeface="Arial"/>
                <a:ea typeface="Arial"/>
                <a:cs typeface="Arial"/>
                <a:sym typeface="Arial"/>
              </a:rPr>
              <a:t> </a:t>
            </a:r>
            <a:r>
              <a:rPr lang="en" sz="900">
                <a:solidFill>
                  <a:srgbClr val="333333"/>
                </a:solidFill>
                <a:highlight>
                  <a:schemeClr val="lt1"/>
                </a:highlight>
                <a:latin typeface="Arial"/>
                <a:ea typeface="Arial"/>
                <a:cs typeface="Arial"/>
                <a:sym typeface="Arial"/>
              </a:rPr>
              <a:t>Have a clear objective, agenda, and time frame outlined. </a:t>
            </a:r>
            <a:endParaRPr sz="9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b="1" lang="en" sz="900">
                <a:solidFill>
                  <a:srgbClr val="333333"/>
                </a:solidFill>
                <a:highlight>
                  <a:schemeClr val="lt1"/>
                </a:highlight>
                <a:latin typeface="Arial"/>
                <a:ea typeface="Arial"/>
                <a:cs typeface="Arial"/>
                <a:sym typeface="Arial"/>
              </a:rPr>
              <a:t>Questions to Consider:</a:t>
            </a:r>
            <a:endParaRPr b="1" sz="900">
              <a:solidFill>
                <a:srgbClr val="333333"/>
              </a:solidFill>
              <a:highlight>
                <a:schemeClr val="lt1"/>
              </a:highlight>
              <a:latin typeface="Arial"/>
              <a:ea typeface="Arial"/>
              <a:cs typeface="Arial"/>
              <a:sym typeface="Arial"/>
            </a:endParaRPr>
          </a:p>
          <a:p>
            <a:pPr indent="0" lvl="0" marL="457200" rtl="0" algn="l">
              <a:lnSpc>
                <a:spcPct val="100000"/>
              </a:lnSpc>
              <a:spcBef>
                <a:spcPts val="200"/>
              </a:spcBef>
              <a:spcAft>
                <a:spcPts val="0"/>
              </a:spcAft>
              <a:buNone/>
            </a:pPr>
            <a:r>
              <a:rPr lang="en" sz="900">
                <a:solidFill>
                  <a:srgbClr val="292929"/>
                </a:solidFill>
                <a:latin typeface="Arial"/>
                <a:ea typeface="Arial"/>
                <a:cs typeface="Arial"/>
                <a:sym typeface="Arial"/>
              </a:rPr>
              <a:t>1. What’s the project?</a:t>
            </a:r>
            <a:endParaRPr sz="900">
              <a:solidFill>
                <a:srgbClr val="292929"/>
              </a:solidFill>
              <a:latin typeface="Arial"/>
              <a:ea typeface="Arial"/>
              <a:cs typeface="Arial"/>
              <a:sym typeface="Arial"/>
            </a:endParaRPr>
          </a:p>
          <a:p>
            <a:pPr indent="0" lvl="0" marL="457200" rtl="0" algn="l">
              <a:lnSpc>
                <a:spcPct val="100000"/>
              </a:lnSpc>
              <a:spcBef>
                <a:spcPts val="200"/>
              </a:spcBef>
              <a:spcAft>
                <a:spcPts val="0"/>
              </a:spcAft>
              <a:buNone/>
            </a:pPr>
            <a:r>
              <a:rPr lang="en" sz="900">
                <a:solidFill>
                  <a:srgbClr val="292929"/>
                </a:solidFill>
                <a:latin typeface="Arial"/>
                <a:ea typeface="Arial"/>
                <a:cs typeface="Arial"/>
                <a:sym typeface="Arial"/>
              </a:rPr>
              <a:t>2. Who are we designing for?</a:t>
            </a:r>
            <a:endParaRPr sz="900">
              <a:solidFill>
                <a:srgbClr val="292929"/>
              </a:solidFill>
              <a:latin typeface="Arial"/>
              <a:ea typeface="Arial"/>
              <a:cs typeface="Arial"/>
              <a:sym typeface="Arial"/>
            </a:endParaRPr>
          </a:p>
          <a:p>
            <a:pPr indent="0" lvl="0" marL="457200" rtl="0" algn="l">
              <a:lnSpc>
                <a:spcPct val="100000"/>
              </a:lnSpc>
              <a:spcBef>
                <a:spcPts val="200"/>
              </a:spcBef>
              <a:spcAft>
                <a:spcPts val="0"/>
              </a:spcAft>
              <a:buNone/>
            </a:pPr>
            <a:r>
              <a:rPr lang="en" sz="900">
                <a:solidFill>
                  <a:srgbClr val="292929"/>
                </a:solidFill>
                <a:latin typeface="Arial"/>
                <a:ea typeface="Arial"/>
                <a:cs typeface="Arial"/>
                <a:sym typeface="Arial"/>
              </a:rPr>
              <a:t>3. Main concerns and user questions</a:t>
            </a:r>
            <a:endParaRPr sz="900">
              <a:solidFill>
                <a:srgbClr val="292929"/>
              </a:solidFill>
              <a:latin typeface="Arial"/>
              <a:ea typeface="Arial"/>
              <a:cs typeface="Arial"/>
              <a:sym typeface="Arial"/>
            </a:endParaRPr>
          </a:p>
          <a:p>
            <a:pPr indent="0" lvl="0" marL="457200" rtl="0" algn="l">
              <a:lnSpc>
                <a:spcPct val="100000"/>
              </a:lnSpc>
              <a:spcBef>
                <a:spcPts val="200"/>
              </a:spcBef>
              <a:spcAft>
                <a:spcPts val="0"/>
              </a:spcAft>
              <a:buNone/>
            </a:pPr>
            <a:r>
              <a:rPr lang="en" sz="900">
                <a:solidFill>
                  <a:srgbClr val="292929"/>
                </a:solidFill>
                <a:latin typeface="Arial"/>
                <a:ea typeface="Arial"/>
                <a:cs typeface="Arial"/>
                <a:sym typeface="Arial"/>
              </a:rPr>
              <a:t>4. What’s the rationale behind the solution?</a:t>
            </a:r>
            <a:endParaRPr sz="900">
              <a:solidFill>
                <a:srgbClr val="292929"/>
              </a:solidFill>
              <a:latin typeface="Arial"/>
              <a:ea typeface="Arial"/>
              <a:cs typeface="Arial"/>
              <a:sym typeface="Arial"/>
            </a:endParaRPr>
          </a:p>
          <a:p>
            <a:pPr indent="0" lvl="0" marL="457200" rtl="0" algn="l">
              <a:lnSpc>
                <a:spcPct val="100000"/>
              </a:lnSpc>
              <a:spcBef>
                <a:spcPts val="200"/>
              </a:spcBef>
              <a:spcAft>
                <a:spcPts val="0"/>
              </a:spcAft>
              <a:buNone/>
            </a:pPr>
            <a:r>
              <a:rPr lang="en" sz="900">
                <a:solidFill>
                  <a:srgbClr val="292929"/>
                </a:solidFill>
                <a:latin typeface="Arial"/>
                <a:ea typeface="Arial"/>
                <a:cs typeface="Arial"/>
                <a:sym typeface="Arial"/>
              </a:rPr>
              <a:t>5. What is our goal?</a:t>
            </a:r>
            <a:endParaRPr sz="900">
              <a:solidFill>
                <a:srgbClr val="292929"/>
              </a:solidFill>
              <a:latin typeface="Arial"/>
              <a:ea typeface="Arial"/>
              <a:cs typeface="Arial"/>
              <a:sym typeface="Arial"/>
            </a:endParaRPr>
          </a:p>
          <a:p>
            <a:pPr indent="0" lvl="0" marL="0" rtl="0" algn="l">
              <a:lnSpc>
                <a:spcPct val="100000"/>
              </a:lnSpc>
              <a:spcBef>
                <a:spcPts val="1400"/>
              </a:spcBef>
              <a:spcAft>
                <a:spcPts val="0"/>
              </a:spcAft>
              <a:buNone/>
            </a:pPr>
            <a:r>
              <a:t/>
            </a:r>
            <a:endParaRPr sz="900">
              <a:solidFill>
                <a:srgbClr val="333333"/>
              </a:solidFill>
              <a:highlight>
                <a:schemeClr val="lt1"/>
              </a:highlight>
              <a:latin typeface="Arial"/>
              <a:ea typeface="Arial"/>
              <a:cs typeface="Arial"/>
              <a:sym typeface="Arial"/>
            </a:endParaRPr>
          </a:p>
          <a:p>
            <a:pPr indent="0" lvl="0" marL="457200" marR="50800" rtl="0" algn="l">
              <a:spcBef>
                <a:spcPts val="1400"/>
              </a:spcBef>
              <a:spcAft>
                <a:spcPts val="1600"/>
              </a:spcAft>
              <a:buNone/>
            </a:pPr>
            <a:r>
              <a:t/>
            </a:r>
            <a:endParaRPr>
              <a:latin typeface="Arial"/>
              <a:ea typeface="Arial"/>
              <a:cs typeface="Arial"/>
              <a:sym typeface="Arial"/>
            </a:endParaRPr>
          </a:p>
        </p:txBody>
      </p:sp>
      <p:sp>
        <p:nvSpPr>
          <p:cNvPr id="4042" name="Google Shape;4042;p36"/>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PRINCIPLES</a:t>
            </a:r>
            <a:endParaRPr>
              <a:latin typeface="Arial"/>
              <a:ea typeface="Arial"/>
              <a:cs typeface="Arial"/>
              <a:sym typeface="Arial"/>
            </a:endParaRPr>
          </a:p>
        </p:txBody>
      </p:sp>
      <p:pic>
        <p:nvPicPr>
          <p:cNvPr id="4043" name="Google Shape;4043;p36"/>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44" name="Google Shape;4044;p36"/>
          <p:cNvPicPr preferRelativeResize="0"/>
          <p:nvPr/>
        </p:nvPicPr>
        <p:blipFill rotWithShape="1">
          <a:blip r:embed="rId4">
            <a:alphaModFix/>
          </a:blip>
          <a:srcRect b="18992" l="0" r="0" t="18999"/>
          <a:stretch/>
        </p:blipFill>
        <p:spPr>
          <a:xfrm>
            <a:off x="1117025" y="885625"/>
            <a:ext cx="3524051" cy="32785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8" name="Shape 4048"/>
        <p:cNvGrpSpPr/>
        <p:nvPr/>
      </p:nvGrpSpPr>
      <p:grpSpPr>
        <a:xfrm>
          <a:off x="0" y="0"/>
          <a:ext cx="0" cy="0"/>
          <a:chOff x="0" y="0"/>
          <a:chExt cx="0" cy="0"/>
        </a:xfrm>
      </p:grpSpPr>
      <p:sp>
        <p:nvSpPr>
          <p:cNvPr id="4049" name="Google Shape;4049;p37"/>
          <p:cNvSpPr txBox="1"/>
          <p:nvPr>
            <p:ph idx="1" type="subTitle"/>
          </p:nvPr>
        </p:nvSpPr>
        <p:spPr>
          <a:xfrm>
            <a:off x="4801125" y="613350"/>
            <a:ext cx="3616200" cy="3916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400">
                <a:solidFill>
                  <a:srgbClr val="333333"/>
                </a:solidFill>
                <a:highlight>
                  <a:schemeClr val="lt1"/>
                </a:highlight>
                <a:latin typeface="Arial"/>
                <a:ea typeface="Arial"/>
                <a:cs typeface="Arial"/>
                <a:sym typeface="Arial"/>
              </a:rPr>
              <a:t>5</a:t>
            </a:r>
            <a:r>
              <a:rPr b="1" lang="en" sz="1400">
                <a:solidFill>
                  <a:srgbClr val="333333"/>
                </a:solidFill>
                <a:highlight>
                  <a:schemeClr val="lt1"/>
                </a:highlight>
                <a:latin typeface="Arial"/>
                <a:ea typeface="Arial"/>
                <a:cs typeface="Arial"/>
                <a:sym typeface="Arial"/>
              </a:rPr>
              <a:t> Principles for Effective Design Critiques:</a:t>
            </a:r>
            <a:endParaRPr b="1" sz="14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lang="en" sz="1100">
                <a:solidFill>
                  <a:srgbClr val="333333"/>
                </a:solidFill>
                <a:highlight>
                  <a:schemeClr val="lt1"/>
                </a:highlight>
                <a:latin typeface="Arial"/>
                <a:ea typeface="Arial"/>
                <a:cs typeface="Arial"/>
                <a:sym typeface="Arial"/>
              </a:rPr>
              <a:t>Principle #2</a:t>
            </a:r>
            <a:endParaRPr sz="11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b="1" lang="en" sz="900">
                <a:solidFill>
                  <a:srgbClr val="333333"/>
                </a:solidFill>
                <a:highlight>
                  <a:schemeClr val="lt1"/>
                </a:highlight>
                <a:latin typeface="Arial"/>
                <a:ea typeface="Arial"/>
                <a:cs typeface="Arial"/>
                <a:sym typeface="Arial"/>
              </a:rPr>
              <a:t> </a:t>
            </a:r>
            <a:r>
              <a:rPr b="1" lang="en" sz="900">
                <a:solidFill>
                  <a:srgbClr val="333333"/>
                </a:solidFill>
                <a:highlight>
                  <a:schemeClr val="lt1"/>
                </a:highlight>
                <a:latin typeface="Arial"/>
                <a:ea typeface="Arial"/>
                <a:cs typeface="Arial"/>
                <a:sym typeface="Arial"/>
              </a:rPr>
              <a:t>Agreed-upon design objectives for the work.</a:t>
            </a:r>
            <a:r>
              <a:rPr lang="en" sz="900">
                <a:solidFill>
                  <a:srgbClr val="333333"/>
                </a:solidFill>
                <a:highlight>
                  <a:schemeClr val="lt1"/>
                </a:highlight>
                <a:latin typeface="Arial"/>
                <a:ea typeface="Arial"/>
                <a:cs typeface="Arial"/>
                <a:sym typeface="Arial"/>
              </a:rPr>
              <a:t> In order to analyze a design and whether it meets its goals, there must be agreement on the problem that needs to be solved. This likely means a clear understanding of users and their needs. Without these, any feedback is subjective and baseless.</a:t>
            </a:r>
            <a:endParaRPr sz="9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b="1" lang="en" sz="900">
                <a:solidFill>
                  <a:srgbClr val="000000"/>
                </a:solidFill>
                <a:latin typeface="Arial"/>
                <a:ea typeface="Arial"/>
                <a:cs typeface="Arial"/>
                <a:sym typeface="Arial"/>
              </a:rPr>
              <a:t>What to Bring:</a:t>
            </a:r>
            <a:r>
              <a:rPr lang="en" sz="900">
                <a:solidFill>
                  <a:srgbClr val="000000"/>
                </a:solidFill>
                <a:latin typeface="Arial"/>
                <a:ea typeface="Arial"/>
                <a:cs typeface="Arial"/>
                <a:sym typeface="Arial"/>
              </a:rPr>
              <a:t> </a:t>
            </a:r>
            <a:r>
              <a:rPr lang="en" sz="900">
                <a:solidFill>
                  <a:srgbClr val="333333"/>
                </a:solidFill>
                <a:highlight>
                  <a:schemeClr val="lt1"/>
                </a:highlight>
                <a:latin typeface="Arial"/>
                <a:ea typeface="Arial"/>
                <a:cs typeface="Arial"/>
                <a:sym typeface="Arial"/>
              </a:rPr>
              <a:t>Have the materials/artifacts that informed your design decisions making: </a:t>
            </a:r>
            <a:endParaRPr sz="900">
              <a:solidFill>
                <a:srgbClr val="333333"/>
              </a:solidFill>
              <a:highlight>
                <a:schemeClr val="lt1"/>
              </a:highlight>
              <a:latin typeface="Arial"/>
              <a:ea typeface="Arial"/>
              <a:cs typeface="Arial"/>
              <a:sym typeface="Arial"/>
            </a:endParaRPr>
          </a:p>
          <a:p>
            <a:pPr indent="0" lvl="0" marL="457200" rtl="0" algn="l">
              <a:lnSpc>
                <a:spcPct val="170000"/>
              </a:lnSpc>
              <a:spcBef>
                <a:spcPts val="1400"/>
              </a:spcBef>
              <a:spcAft>
                <a:spcPts val="0"/>
              </a:spcAft>
              <a:buNone/>
            </a:pPr>
            <a:r>
              <a:t/>
            </a:r>
            <a:endParaRPr sz="900">
              <a:solidFill>
                <a:srgbClr val="000000"/>
              </a:solidFill>
              <a:latin typeface="Arial"/>
              <a:ea typeface="Arial"/>
              <a:cs typeface="Arial"/>
              <a:sym typeface="Arial"/>
            </a:endParaRPr>
          </a:p>
          <a:p>
            <a:pPr indent="0" lvl="0" marL="0" rtl="0" algn="l">
              <a:spcBef>
                <a:spcPts val="14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050" name="Google Shape;4050;p37"/>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PRINCIPLES</a:t>
            </a:r>
            <a:endParaRPr>
              <a:latin typeface="Arial"/>
              <a:ea typeface="Arial"/>
              <a:cs typeface="Arial"/>
              <a:sym typeface="Arial"/>
            </a:endParaRPr>
          </a:p>
        </p:txBody>
      </p:sp>
      <p:pic>
        <p:nvPicPr>
          <p:cNvPr id="4051" name="Google Shape;4051;p37"/>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52" name="Google Shape;4052;p37"/>
          <p:cNvPicPr preferRelativeResize="0"/>
          <p:nvPr/>
        </p:nvPicPr>
        <p:blipFill rotWithShape="1">
          <a:blip r:embed="rId4">
            <a:alphaModFix/>
          </a:blip>
          <a:srcRect b="0" l="14177" r="14184" t="0"/>
          <a:stretch/>
        </p:blipFill>
        <p:spPr>
          <a:xfrm>
            <a:off x="1117025" y="885625"/>
            <a:ext cx="3524050" cy="3278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6" name="Shape 4056"/>
        <p:cNvGrpSpPr/>
        <p:nvPr/>
      </p:nvGrpSpPr>
      <p:grpSpPr>
        <a:xfrm>
          <a:off x="0" y="0"/>
          <a:ext cx="0" cy="0"/>
          <a:chOff x="0" y="0"/>
          <a:chExt cx="0" cy="0"/>
        </a:xfrm>
      </p:grpSpPr>
      <p:sp>
        <p:nvSpPr>
          <p:cNvPr id="4057" name="Google Shape;4057;p38"/>
          <p:cNvSpPr txBox="1"/>
          <p:nvPr>
            <p:ph idx="1" type="subTitle"/>
          </p:nvPr>
        </p:nvSpPr>
        <p:spPr>
          <a:xfrm>
            <a:off x="4801125" y="613350"/>
            <a:ext cx="3571500" cy="3916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400">
                <a:solidFill>
                  <a:srgbClr val="333333"/>
                </a:solidFill>
                <a:highlight>
                  <a:schemeClr val="lt1"/>
                </a:highlight>
                <a:latin typeface="Arial"/>
                <a:ea typeface="Arial"/>
                <a:cs typeface="Arial"/>
                <a:sym typeface="Arial"/>
              </a:rPr>
              <a:t>5</a:t>
            </a:r>
            <a:r>
              <a:rPr b="1" lang="en" sz="1400">
                <a:solidFill>
                  <a:srgbClr val="333333"/>
                </a:solidFill>
                <a:highlight>
                  <a:schemeClr val="lt1"/>
                </a:highlight>
                <a:latin typeface="Arial"/>
                <a:ea typeface="Arial"/>
                <a:cs typeface="Arial"/>
                <a:sym typeface="Arial"/>
              </a:rPr>
              <a:t> Principles for Effective Design Critiques:</a:t>
            </a:r>
            <a:endParaRPr b="1" sz="14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lang="en" sz="1100">
                <a:solidFill>
                  <a:srgbClr val="333333"/>
                </a:solidFill>
                <a:highlight>
                  <a:schemeClr val="lt1"/>
                </a:highlight>
                <a:latin typeface="Arial"/>
                <a:ea typeface="Arial"/>
                <a:cs typeface="Arial"/>
                <a:sym typeface="Arial"/>
              </a:rPr>
              <a:t>Principle #3</a:t>
            </a:r>
            <a:endParaRPr sz="11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b="1" lang="en" sz="900">
                <a:solidFill>
                  <a:srgbClr val="333333"/>
                </a:solidFill>
                <a:highlight>
                  <a:schemeClr val="lt1"/>
                </a:highlight>
                <a:latin typeface="Arial"/>
                <a:ea typeface="Arial"/>
                <a:cs typeface="Arial"/>
                <a:sym typeface="Arial"/>
              </a:rPr>
              <a:t>Conversation rather than command.</a:t>
            </a:r>
            <a:r>
              <a:rPr lang="en" sz="900">
                <a:solidFill>
                  <a:srgbClr val="333333"/>
                </a:solidFill>
                <a:highlight>
                  <a:schemeClr val="lt1"/>
                </a:highlight>
                <a:latin typeface="Arial"/>
                <a:ea typeface="Arial"/>
                <a:cs typeface="Arial"/>
                <a:sym typeface="Arial"/>
              </a:rPr>
              <a:t> Commands, or directives, can very quickly ruin the exact purpose of the critique, which is to foster open discussion in order to improve the outcome..</a:t>
            </a:r>
            <a:endParaRPr sz="9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t/>
            </a:r>
            <a:endParaRPr sz="9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b="1" lang="en" sz="900">
                <a:solidFill>
                  <a:srgbClr val="000000"/>
                </a:solidFill>
                <a:latin typeface="Arial"/>
                <a:ea typeface="Arial"/>
                <a:cs typeface="Arial"/>
                <a:sym typeface="Arial"/>
              </a:rPr>
              <a:t>What to Bring:</a:t>
            </a:r>
            <a:r>
              <a:rPr lang="en" sz="900">
                <a:solidFill>
                  <a:srgbClr val="000000"/>
                </a:solidFill>
                <a:latin typeface="Arial"/>
                <a:ea typeface="Arial"/>
                <a:cs typeface="Arial"/>
                <a:sym typeface="Arial"/>
              </a:rPr>
              <a:t> </a:t>
            </a:r>
            <a:r>
              <a:rPr lang="en" sz="900">
                <a:solidFill>
                  <a:srgbClr val="333333"/>
                </a:solidFill>
                <a:highlight>
                  <a:schemeClr val="lt1"/>
                </a:highlight>
                <a:latin typeface="Arial"/>
                <a:ea typeface="Arial"/>
                <a:cs typeface="Arial"/>
                <a:sym typeface="Arial"/>
              </a:rPr>
              <a:t>Have a clear objective, agenda, and time frame outlined. Have the materials that informed your design decisions making: </a:t>
            </a:r>
            <a:endParaRPr sz="900">
              <a:solidFill>
                <a:srgbClr val="333333"/>
              </a:solidFill>
              <a:highlight>
                <a:schemeClr val="lt1"/>
              </a:highlight>
              <a:latin typeface="Arial"/>
              <a:ea typeface="Arial"/>
              <a:cs typeface="Arial"/>
              <a:sym typeface="Arial"/>
            </a:endParaRPr>
          </a:p>
          <a:p>
            <a:pPr indent="0" lvl="0" marL="0" rtl="0" algn="l">
              <a:spcBef>
                <a:spcPts val="14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058" name="Google Shape;4058;p38"/>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PRINCIPLES</a:t>
            </a:r>
            <a:endParaRPr>
              <a:latin typeface="Arial"/>
              <a:ea typeface="Arial"/>
              <a:cs typeface="Arial"/>
              <a:sym typeface="Arial"/>
            </a:endParaRPr>
          </a:p>
        </p:txBody>
      </p:sp>
      <p:pic>
        <p:nvPicPr>
          <p:cNvPr id="4059" name="Google Shape;4059;p38"/>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60" name="Google Shape;4060;p38"/>
          <p:cNvPicPr preferRelativeResize="0"/>
          <p:nvPr/>
        </p:nvPicPr>
        <p:blipFill rotWithShape="1">
          <a:blip r:embed="rId4">
            <a:alphaModFix/>
          </a:blip>
          <a:srcRect b="0" l="14177" r="14184" t="0"/>
          <a:stretch/>
        </p:blipFill>
        <p:spPr>
          <a:xfrm>
            <a:off x="1117025" y="885625"/>
            <a:ext cx="3524050" cy="3278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4" name="Shape 4064"/>
        <p:cNvGrpSpPr/>
        <p:nvPr/>
      </p:nvGrpSpPr>
      <p:grpSpPr>
        <a:xfrm>
          <a:off x="0" y="0"/>
          <a:ext cx="0" cy="0"/>
          <a:chOff x="0" y="0"/>
          <a:chExt cx="0" cy="0"/>
        </a:xfrm>
      </p:grpSpPr>
      <p:sp>
        <p:nvSpPr>
          <p:cNvPr id="4065" name="Google Shape;4065;p39"/>
          <p:cNvSpPr txBox="1"/>
          <p:nvPr>
            <p:ph idx="1" type="subTitle"/>
          </p:nvPr>
        </p:nvSpPr>
        <p:spPr>
          <a:xfrm>
            <a:off x="4801125" y="613350"/>
            <a:ext cx="3616200" cy="3916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400">
                <a:solidFill>
                  <a:srgbClr val="333333"/>
                </a:solidFill>
                <a:highlight>
                  <a:schemeClr val="lt1"/>
                </a:highlight>
                <a:latin typeface="Arial"/>
                <a:ea typeface="Arial"/>
                <a:cs typeface="Arial"/>
                <a:sym typeface="Arial"/>
              </a:rPr>
              <a:t>5</a:t>
            </a:r>
            <a:r>
              <a:rPr b="1" lang="en" sz="1400">
                <a:solidFill>
                  <a:srgbClr val="333333"/>
                </a:solidFill>
                <a:highlight>
                  <a:schemeClr val="lt1"/>
                </a:highlight>
                <a:latin typeface="Arial"/>
                <a:ea typeface="Arial"/>
                <a:cs typeface="Arial"/>
                <a:sym typeface="Arial"/>
              </a:rPr>
              <a:t> Principles for Effective Design Critiques:</a:t>
            </a:r>
            <a:endParaRPr b="1" sz="14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lang="en" sz="1100">
                <a:solidFill>
                  <a:srgbClr val="333333"/>
                </a:solidFill>
                <a:highlight>
                  <a:schemeClr val="lt1"/>
                </a:highlight>
                <a:latin typeface="Arial"/>
                <a:ea typeface="Arial"/>
                <a:cs typeface="Arial"/>
                <a:sym typeface="Arial"/>
              </a:rPr>
              <a:t>Principle #4</a:t>
            </a:r>
            <a:endParaRPr sz="1100">
              <a:solidFill>
                <a:srgbClr val="333333"/>
              </a:solidFill>
              <a:highlight>
                <a:schemeClr val="lt1"/>
              </a:highlight>
              <a:latin typeface="Arial"/>
              <a:ea typeface="Arial"/>
              <a:cs typeface="Arial"/>
              <a:sym typeface="Arial"/>
            </a:endParaRPr>
          </a:p>
          <a:p>
            <a:pPr indent="0" lvl="0" marL="0" rtl="0" algn="l">
              <a:spcBef>
                <a:spcPts val="1400"/>
              </a:spcBef>
              <a:spcAft>
                <a:spcPts val="0"/>
              </a:spcAft>
              <a:buNone/>
            </a:pPr>
            <a:r>
              <a:rPr b="1" lang="en" sz="900">
                <a:solidFill>
                  <a:srgbClr val="000000"/>
                </a:solidFill>
                <a:latin typeface="Arial"/>
                <a:ea typeface="Arial"/>
                <a:cs typeface="Arial"/>
                <a:sym typeface="Arial"/>
              </a:rPr>
              <a:t>Asking the right questions</a:t>
            </a:r>
            <a:r>
              <a:rPr lang="en" sz="900">
                <a:solidFill>
                  <a:srgbClr val="000000"/>
                </a:solidFill>
                <a:latin typeface="Arial"/>
                <a:ea typeface="Arial"/>
                <a:cs typeface="Arial"/>
                <a:sym typeface="Arial"/>
              </a:rPr>
              <a:t>. The role of the facilitator is to ask pressing questions to ensure that the presenter is getting the right feedback. The facilitator can reformulate questions or comments that sound opinionated (“This is too red!”) or directive (“I would have done it differently!”) to relate them to the goals of the design.</a:t>
            </a:r>
            <a:endParaRPr sz="900">
              <a:solidFill>
                <a:srgbClr val="000000"/>
              </a:solidFill>
              <a:latin typeface="Arial"/>
              <a:ea typeface="Arial"/>
              <a:cs typeface="Arial"/>
              <a:sym typeface="Arial"/>
            </a:endParaRPr>
          </a:p>
          <a:p>
            <a:pPr indent="0" lvl="0" marL="0" rtl="0" algn="l">
              <a:spcBef>
                <a:spcPts val="1200"/>
              </a:spcBef>
              <a:spcAft>
                <a:spcPts val="0"/>
              </a:spcAft>
              <a:buNone/>
            </a:pPr>
            <a:r>
              <a:t/>
            </a:r>
            <a:endParaRPr sz="900">
              <a:solidFill>
                <a:srgbClr val="000000"/>
              </a:solidFill>
              <a:latin typeface="Arial"/>
              <a:ea typeface="Arial"/>
              <a:cs typeface="Arial"/>
              <a:sym typeface="Arial"/>
            </a:endParaRPr>
          </a:p>
          <a:p>
            <a:pPr indent="0" lvl="0" marL="0" rtl="0" algn="l">
              <a:lnSpc>
                <a:spcPct val="100000"/>
              </a:lnSpc>
              <a:spcBef>
                <a:spcPts val="1400"/>
              </a:spcBef>
              <a:spcAft>
                <a:spcPts val="0"/>
              </a:spcAft>
              <a:buNone/>
            </a:pPr>
            <a:r>
              <a:rPr b="1" lang="en" sz="900">
                <a:solidFill>
                  <a:srgbClr val="000000"/>
                </a:solidFill>
                <a:latin typeface="Arial"/>
                <a:ea typeface="Arial"/>
                <a:cs typeface="Arial"/>
                <a:sym typeface="Arial"/>
              </a:rPr>
              <a:t>What to Bring:</a:t>
            </a:r>
            <a:r>
              <a:rPr lang="en" sz="900">
                <a:solidFill>
                  <a:srgbClr val="000000"/>
                </a:solidFill>
                <a:latin typeface="Arial"/>
                <a:ea typeface="Arial"/>
                <a:cs typeface="Arial"/>
                <a:sym typeface="Arial"/>
              </a:rPr>
              <a:t> </a:t>
            </a:r>
            <a:r>
              <a:rPr lang="en" sz="900">
                <a:solidFill>
                  <a:srgbClr val="333333"/>
                </a:solidFill>
                <a:highlight>
                  <a:schemeClr val="lt1"/>
                </a:highlight>
                <a:latin typeface="Arial"/>
                <a:ea typeface="Arial"/>
                <a:cs typeface="Arial"/>
                <a:sym typeface="Arial"/>
              </a:rPr>
              <a:t>Have a partner who can help facilitate feedback and staying on track ensuring feedback is productive and focused on the key objectives. </a:t>
            </a:r>
            <a:endParaRPr sz="900">
              <a:solidFill>
                <a:srgbClr val="000000"/>
              </a:solidFill>
              <a:latin typeface="Arial"/>
              <a:ea typeface="Arial"/>
              <a:cs typeface="Arial"/>
              <a:sym typeface="Arial"/>
            </a:endParaRPr>
          </a:p>
          <a:p>
            <a:pPr indent="0" lvl="0" marL="0" rtl="0" algn="l">
              <a:spcBef>
                <a:spcPts val="14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066" name="Google Shape;4066;p39"/>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PRINCIPLES</a:t>
            </a:r>
            <a:endParaRPr>
              <a:latin typeface="Arial"/>
              <a:ea typeface="Arial"/>
              <a:cs typeface="Arial"/>
              <a:sym typeface="Arial"/>
            </a:endParaRPr>
          </a:p>
        </p:txBody>
      </p:sp>
      <p:pic>
        <p:nvPicPr>
          <p:cNvPr id="4067" name="Google Shape;4067;p39"/>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68" name="Google Shape;4068;p39"/>
          <p:cNvPicPr preferRelativeResize="0"/>
          <p:nvPr/>
        </p:nvPicPr>
        <p:blipFill rotWithShape="1">
          <a:blip r:embed="rId4">
            <a:alphaModFix/>
          </a:blip>
          <a:srcRect b="0" l="14177" r="14184" t="0"/>
          <a:stretch/>
        </p:blipFill>
        <p:spPr>
          <a:xfrm>
            <a:off x="1117025" y="885625"/>
            <a:ext cx="3524050" cy="3278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2" name="Shape 4072"/>
        <p:cNvGrpSpPr/>
        <p:nvPr/>
      </p:nvGrpSpPr>
      <p:grpSpPr>
        <a:xfrm>
          <a:off x="0" y="0"/>
          <a:ext cx="0" cy="0"/>
          <a:chOff x="0" y="0"/>
          <a:chExt cx="0" cy="0"/>
        </a:xfrm>
      </p:grpSpPr>
      <p:sp>
        <p:nvSpPr>
          <p:cNvPr id="4073" name="Google Shape;4073;p40"/>
          <p:cNvSpPr txBox="1"/>
          <p:nvPr>
            <p:ph idx="1" type="subTitle"/>
          </p:nvPr>
        </p:nvSpPr>
        <p:spPr>
          <a:xfrm>
            <a:off x="4801125" y="613350"/>
            <a:ext cx="3616200" cy="3916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400">
                <a:solidFill>
                  <a:srgbClr val="333333"/>
                </a:solidFill>
                <a:highlight>
                  <a:schemeClr val="lt1"/>
                </a:highlight>
                <a:latin typeface="Arial"/>
                <a:ea typeface="Arial"/>
                <a:cs typeface="Arial"/>
                <a:sym typeface="Arial"/>
              </a:rPr>
              <a:t>5</a:t>
            </a:r>
            <a:r>
              <a:rPr b="1" lang="en" sz="1400">
                <a:solidFill>
                  <a:srgbClr val="333333"/>
                </a:solidFill>
                <a:highlight>
                  <a:schemeClr val="lt1"/>
                </a:highlight>
                <a:latin typeface="Arial"/>
                <a:ea typeface="Arial"/>
                <a:cs typeface="Arial"/>
                <a:sym typeface="Arial"/>
              </a:rPr>
              <a:t> Principles for Effective Design Critiques:</a:t>
            </a:r>
            <a:endParaRPr b="1" sz="1400">
              <a:solidFill>
                <a:srgbClr val="333333"/>
              </a:solidFill>
              <a:highlight>
                <a:schemeClr val="lt1"/>
              </a:highlight>
              <a:latin typeface="Arial"/>
              <a:ea typeface="Arial"/>
              <a:cs typeface="Arial"/>
              <a:sym typeface="Arial"/>
            </a:endParaRPr>
          </a:p>
          <a:p>
            <a:pPr indent="0" lvl="0" marL="0" rtl="0" algn="l">
              <a:lnSpc>
                <a:spcPct val="100000"/>
              </a:lnSpc>
              <a:spcBef>
                <a:spcPts val="1400"/>
              </a:spcBef>
              <a:spcAft>
                <a:spcPts val="0"/>
              </a:spcAft>
              <a:buNone/>
            </a:pPr>
            <a:r>
              <a:rPr lang="en" sz="1100">
                <a:solidFill>
                  <a:srgbClr val="333333"/>
                </a:solidFill>
                <a:highlight>
                  <a:schemeClr val="lt1"/>
                </a:highlight>
                <a:latin typeface="Arial"/>
                <a:ea typeface="Arial"/>
                <a:cs typeface="Arial"/>
                <a:sym typeface="Arial"/>
              </a:rPr>
              <a:t>Principle #5</a:t>
            </a:r>
            <a:endParaRPr sz="1100">
              <a:solidFill>
                <a:srgbClr val="333333"/>
              </a:solidFill>
              <a:highlight>
                <a:schemeClr val="lt1"/>
              </a:highlight>
              <a:latin typeface="Arial"/>
              <a:ea typeface="Arial"/>
              <a:cs typeface="Arial"/>
              <a:sym typeface="Arial"/>
            </a:endParaRPr>
          </a:p>
          <a:p>
            <a:pPr indent="0" lvl="0" marL="0" rtl="0" algn="l">
              <a:spcBef>
                <a:spcPts val="1400"/>
              </a:spcBef>
              <a:spcAft>
                <a:spcPts val="0"/>
              </a:spcAft>
              <a:buNone/>
            </a:pPr>
            <a:r>
              <a:rPr b="1" lang="en" sz="900">
                <a:solidFill>
                  <a:srgbClr val="000000"/>
                </a:solidFill>
                <a:latin typeface="Arial"/>
                <a:ea typeface="Arial"/>
                <a:cs typeface="Arial"/>
                <a:sym typeface="Arial"/>
              </a:rPr>
              <a:t>Documenting the discussion</a:t>
            </a:r>
            <a:r>
              <a:rPr lang="en" sz="900">
                <a:solidFill>
                  <a:srgbClr val="000000"/>
                </a:solidFill>
                <a:latin typeface="Arial"/>
                <a:ea typeface="Arial"/>
                <a:cs typeface="Arial"/>
                <a:sym typeface="Arial"/>
              </a:rPr>
              <a:t>. A facilitator may also act as a recorder. In some cases, someone else on the team can adopt this role. The recorder should take notes publicly, using a collaborative editing tool, and should allow all participants to add additional observations and clarification in real time.</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lnSpc>
                <a:spcPct val="100000"/>
              </a:lnSpc>
              <a:spcBef>
                <a:spcPts val="1400"/>
              </a:spcBef>
              <a:spcAft>
                <a:spcPts val="0"/>
              </a:spcAft>
              <a:buNone/>
            </a:pPr>
            <a:r>
              <a:rPr b="1" lang="en" sz="900">
                <a:solidFill>
                  <a:srgbClr val="000000"/>
                </a:solidFill>
                <a:latin typeface="Arial"/>
                <a:ea typeface="Arial"/>
                <a:cs typeface="Arial"/>
                <a:sym typeface="Arial"/>
              </a:rPr>
              <a:t>What to Bring:</a:t>
            </a:r>
            <a:r>
              <a:rPr lang="en" sz="900">
                <a:solidFill>
                  <a:srgbClr val="000000"/>
                </a:solidFill>
                <a:latin typeface="Arial"/>
                <a:ea typeface="Arial"/>
                <a:cs typeface="Arial"/>
                <a:sym typeface="Arial"/>
              </a:rPr>
              <a:t> </a:t>
            </a:r>
            <a:r>
              <a:rPr lang="en" sz="900">
                <a:solidFill>
                  <a:srgbClr val="333333"/>
                </a:solidFill>
                <a:highlight>
                  <a:schemeClr val="lt1"/>
                </a:highlight>
                <a:latin typeface="Arial"/>
                <a:ea typeface="Arial"/>
                <a:cs typeface="Arial"/>
                <a:sym typeface="Arial"/>
              </a:rPr>
              <a:t>Use spreadsheets, and outline key takeaways from feedback so you can incorporate when you return to design. </a:t>
            </a:r>
            <a:endParaRPr sz="900">
              <a:solidFill>
                <a:srgbClr val="000000"/>
              </a:solidFill>
              <a:latin typeface="Arial"/>
              <a:ea typeface="Arial"/>
              <a:cs typeface="Arial"/>
              <a:sym typeface="Arial"/>
            </a:endParaRPr>
          </a:p>
          <a:p>
            <a:pPr indent="0" lvl="0" marL="457200" marR="50800" rtl="0" algn="l">
              <a:spcBef>
                <a:spcPts val="1400"/>
              </a:spcBef>
              <a:spcAft>
                <a:spcPts val="1600"/>
              </a:spcAft>
              <a:buNone/>
            </a:pPr>
            <a:r>
              <a:t/>
            </a:r>
            <a:endParaRPr>
              <a:latin typeface="Arial"/>
              <a:ea typeface="Arial"/>
              <a:cs typeface="Arial"/>
              <a:sym typeface="Arial"/>
            </a:endParaRPr>
          </a:p>
        </p:txBody>
      </p:sp>
      <p:sp>
        <p:nvSpPr>
          <p:cNvPr id="4074" name="Google Shape;4074;p40"/>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PRINCIPLES</a:t>
            </a:r>
            <a:endParaRPr>
              <a:latin typeface="Arial"/>
              <a:ea typeface="Arial"/>
              <a:cs typeface="Arial"/>
              <a:sym typeface="Arial"/>
            </a:endParaRPr>
          </a:p>
        </p:txBody>
      </p:sp>
      <p:pic>
        <p:nvPicPr>
          <p:cNvPr id="4075" name="Google Shape;4075;p40"/>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76" name="Google Shape;4076;p40"/>
          <p:cNvPicPr preferRelativeResize="0"/>
          <p:nvPr/>
        </p:nvPicPr>
        <p:blipFill rotWithShape="1">
          <a:blip r:embed="rId4">
            <a:alphaModFix/>
          </a:blip>
          <a:srcRect b="0" l="14177" r="14184" t="0"/>
          <a:stretch/>
        </p:blipFill>
        <p:spPr>
          <a:xfrm>
            <a:off x="1117025" y="885625"/>
            <a:ext cx="3524050" cy="3278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0" name="Shape 4080"/>
        <p:cNvGrpSpPr/>
        <p:nvPr/>
      </p:nvGrpSpPr>
      <p:grpSpPr>
        <a:xfrm>
          <a:off x="0" y="0"/>
          <a:ext cx="0" cy="0"/>
          <a:chOff x="0" y="0"/>
          <a:chExt cx="0" cy="0"/>
        </a:xfrm>
      </p:grpSpPr>
      <p:sp>
        <p:nvSpPr>
          <p:cNvPr id="4081" name="Google Shape;4081;p41"/>
          <p:cNvSpPr txBox="1"/>
          <p:nvPr>
            <p:ph idx="1" type="subTitle"/>
          </p:nvPr>
        </p:nvSpPr>
        <p:spPr>
          <a:xfrm>
            <a:off x="4762200" y="613350"/>
            <a:ext cx="3616200" cy="3916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Examples</a:t>
            </a:r>
            <a:endParaRPr sz="1400">
              <a:solidFill>
                <a:srgbClr val="333333"/>
              </a:solidFill>
              <a:highlight>
                <a:schemeClr val="lt1"/>
              </a:highlight>
              <a:latin typeface="Arial"/>
              <a:ea typeface="Arial"/>
              <a:cs typeface="Arial"/>
              <a:sym typeface="Arial"/>
            </a:endParaRPr>
          </a:p>
          <a:p>
            <a:pPr indent="0" lvl="0" marL="0" rtl="0" algn="l">
              <a:spcBef>
                <a:spcPts val="1400"/>
              </a:spcBef>
              <a:spcAft>
                <a:spcPts val="0"/>
              </a:spcAft>
              <a:buNone/>
            </a:pPr>
            <a:r>
              <a:rPr b="1" lang="en" sz="900">
                <a:solidFill>
                  <a:srgbClr val="000000"/>
                </a:solidFill>
                <a:latin typeface="Arial"/>
                <a:ea typeface="Arial"/>
                <a:cs typeface="Arial"/>
                <a:sym typeface="Arial"/>
              </a:rPr>
              <a:t>Bad question</a:t>
            </a:r>
            <a:r>
              <a:rPr lang="en" sz="900">
                <a:solidFill>
                  <a:srgbClr val="000000"/>
                </a:solidFill>
                <a:latin typeface="Arial"/>
                <a:ea typeface="Arial"/>
                <a:cs typeface="Arial"/>
                <a:sym typeface="Arial"/>
              </a:rPr>
              <a:t>: </a:t>
            </a:r>
            <a:r>
              <a:rPr i="1" lang="en" sz="900">
                <a:solidFill>
                  <a:srgbClr val="000000"/>
                </a:solidFill>
                <a:latin typeface="Arial"/>
                <a:ea typeface="Arial"/>
                <a:cs typeface="Arial"/>
                <a:sym typeface="Arial"/>
              </a:rPr>
              <a:t>Yikes… that layout!</a:t>
            </a:r>
            <a:endParaRPr i="1"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Reformulation</a:t>
            </a:r>
            <a:r>
              <a:rPr lang="en" sz="900">
                <a:solidFill>
                  <a:srgbClr val="000000"/>
                </a:solidFill>
                <a:latin typeface="Arial"/>
                <a:ea typeface="Arial"/>
                <a:cs typeface="Arial"/>
                <a:sym typeface="Arial"/>
              </a:rPr>
              <a:t>: </a:t>
            </a:r>
            <a:r>
              <a:rPr i="1" lang="en" sz="900">
                <a:solidFill>
                  <a:srgbClr val="000000"/>
                </a:solidFill>
                <a:latin typeface="Arial"/>
                <a:ea typeface="Arial"/>
                <a:cs typeface="Arial"/>
                <a:sym typeface="Arial"/>
              </a:rPr>
              <a:t>How does this layout make it easier for the user to accomplish their task quickly and efficiently?</a:t>
            </a:r>
            <a:endParaRPr i="1"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Bad feedback</a:t>
            </a:r>
            <a:r>
              <a:rPr lang="en" sz="900">
                <a:solidFill>
                  <a:srgbClr val="000000"/>
                </a:solidFill>
                <a:latin typeface="Arial"/>
                <a:ea typeface="Arial"/>
                <a:cs typeface="Arial"/>
                <a:sym typeface="Arial"/>
              </a:rPr>
              <a:t>: </a:t>
            </a:r>
            <a:r>
              <a:rPr i="1" lang="en" sz="900">
                <a:solidFill>
                  <a:srgbClr val="000000"/>
                </a:solidFill>
                <a:latin typeface="Arial"/>
                <a:ea typeface="Arial"/>
                <a:cs typeface="Arial"/>
                <a:sym typeface="Arial"/>
              </a:rPr>
              <a:t>I love those colors, but I think that button is in the wrong spot and the overall page looks busy.</a:t>
            </a:r>
            <a:endParaRPr i="1"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Reformulation: </a:t>
            </a:r>
            <a:r>
              <a:rPr i="1" lang="en" sz="900">
                <a:solidFill>
                  <a:srgbClr val="000000"/>
                </a:solidFill>
                <a:latin typeface="Arial"/>
                <a:ea typeface="Arial"/>
                <a:cs typeface="Arial"/>
                <a:sym typeface="Arial"/>
              </a:rPr>
              <a:t>If the goal is to have the user register quickly, I’m concerned we are placing emphasis on the wrong elements and hiding the primary task by making the button hard to find.</a:t>
            </a:r>
            <a:endParaRPr sz="11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082" name="Google Shape;4082;p41"/>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EXAMPLES</a:t>
            </a:r>
            <a:endParaRPr>
              <a:latin typeface="Arial"/>
              <a:ea typeface="Arial"/>
              <a:cs typeface="Arial"/>
              <a:sym typeface="Arial"/>
            </a:endParaRPr>
          </a:p>
        </p:txBody>
      </p:sp>
      <p:pic>
        <p:nvPicPr>
          <p:cNvPr id="4083" name="Google Shape;4083;p41"/>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84" name="Google Shape;4084;p41"/>
          <p:cNvPicPr preferRelativeResize="0"/>
          <p:nvPr/>
        </p:nvPicPr>
        <p:blipFill rotWithShape="1">
          <a:blip r:embed="rId4">
            <a:alphaModFix/>
          </a:blip>
          <a:srcRect b="0" l="14177" r="14184" t="0"/>
          <a:stretch/>
        </p:blipFill>
        <p:spPr>
          <a:xfrm>
            <a:off x="1117025" y="885625"/>
            <a:ext cx="3524050" cy="3278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42"/>
          <p:cNvSpPr txBox="1"/>
          <p:nvPr>
            <p:ph idx="1" type="subTitle"/>
          </p:nvPr>
        </p:nvSpPr>
        <p:spPr>
          <a:xfrm>
            <a:off x="4762200" y="613350"/>
            <a:ext cx="3616200" cy="3916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Activity</a:t>
            </a:r>
            <a:r>
              <a:rPr lang="en" sz="1400">
                <a:solidFill>
                  <a:srgbClr val="333333"/>
                </a:solidFill>
                <a:highlight>
                  <a:schemeClr val="lt1"/>
                </a:highlight>
                <a:latin typeface="Arial"/>
                <a:ea typeface="Arial"/>
                <a:cs typeface="Arial"/>
                <a:sym typeface="Arial"/>
              </a:rPr>
              <a:t> Time: Your Turn! </a:t>
            </a:r>
            <a:endParaRPr sz="1400">
              <a:solidFill>
                <a:srgbClr val="333333"/>
              </a:solidFill>
              <a:highlight>
                <a:schemeClr val="lt1"/>
              </a:highlight>
              <a:latin typeface="Arial"/>
              <a:ea typeface="Arial"/>
              <a:cs typeface="Arial"/>
              <a:sym typeface="Arial"/>
            </a:endParaRPr>
          </a:p>
          <a:p>
            <a:pPr indent="0" lvl="0" marL="0" rtl="0" algn="l">
              <a:spcBef>
                <a:spcPts val="1400"/>
              </a:spcBef>
              <a:spcAft>
                <a:spcPts val="0"/>
              </a:spcAft>
              <a:buNone/>
            </a:pPr>
            <a:r>
              <a:rPr b="1" lang="en" sz="900">
                <a:solidFill>
                  <a:srgbClr val="000000"/>
                </a:solidFill>
                <a:latin typeface="Arial"/>
                <a:ea typeface="Arial"/>
                <a:cs typeface="Arial"/>
                <a:sym typeface="Arial"/>
              </a:rPr>
              <a:t>Bad feedback</a:t>
            </a:r>
            <a:r>
              <a:rPr lang="en" sz="900">
                <a:solidFill>
                  <a:srgbClr val="000000"/>
                </a:solidFill>
                <a:latin typeface="Arial"/>
                <a:ea typeface="Arial"/>
                <a:cs typeface="Arial"/>
                <a:sym typeface="Arial"/>
              </a:rPr>
              <a:t>: </a:t>
            </a:r>
            <a:r>
              <a:rPr i="1" lang="en" sz="900">
                <a:solidFill>
                  <a:srgbClr val="172735"/>
                </a:solidFill>
                <a:highlight>
                  <a:srgbClr val="FFFFFF"/>
                </a:highlight>
                <a:latin typeface="Arial"/>
                <a:ea typeface="Arial"/>
                <a:cs typeface="Arial"/>
                <a:sym typeface="Arial"/>
              </a:rPr>
              <a:t>If I were you, I would change the the layout because it’s confusing </a:t>
            </a:r>
            <a:endParaRPr i="1"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Bad feedback</a:t>
            </a:r>
            <a:r>
              <a:rPr lang="en" sz="900">
                <a:solidFill>
                  <a:srgbClr val="000000"/>
                </a:solidFill>
                <a:latin typeface="Arial"/>
                <a:ea typeface="Arial"/>
                <a:cs typeface="Arial"/>
                <a:sym typeface="Arial"/>
              </a:rPr>
              <a:t>: </a:t>
            </a:r>
            <a:r>
              <a:rPr i="1" lang="en" sz="900">
                <a:solidFill>
                  <a:srgbClr val="000000"/>
                </a:solidFill>
                <a:latin typeface="Arial"/>
                <a:ea typeface="Arial"/>
                <a:cs typeface="Arial"/>
                <a:sym typeface="Arial"/>
              </a:rPr>
              <a:t>I think overall the button is in the wrong spot and it looks confusing</a:t>
            </a:r>
            <a:endParaRPr i="1"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Bad feedback:</a:t>
            </a:r>
            <a:r>
              <a:rPr i="1" lang="en" sz="900">
                <a:solidFill>
                  <a:srgbClr val="000000"/>
                </a:solidFill>
                <a:latin typeface="Arial"/>
                <a:ea typeface="Arial"/>
                <a:cs typeface="Arial"/>
                <a:sym typeface="Arial"/>
              </a:rPr>
              <a:t> I don’t like the color choice you used.</a:t>
            </a:r>
            <a:endParaRPr i="1" sz="900">
              <a:solidFill>
                <a:srgbClr val="000000"/>
              </a:solidFill>
              <a:latin typeface="Arial"/>
              <a:ea typeface="Arial"/>
              <a:cs typeface="Arial"/>
              <a:sym typeface="Arial"/>
            </a:endParaRPr>
          </a:p>
          <a:p>
            <a:pPr indent="0" lvl="0" marL="0" rtl="0" algn="l">
              <a:spcBef>
                <a:spcPts val="120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How would you reformulate this feedback? Take a few minutes to think through each feedback example, then we’ll share our thoughts.</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090" name="Google Shape;4090;p42"/>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ACTIVITY</a:t>
            </a:r>
            <a:endParaRPr>
              <a:latin typeface="Arial"/>
              <a:ea typeface="Arial"/>
              <a:cs typeface="Arial"/>
              <a:sym typeface="Arial"/>
            </a:endParaRPr>
          </a:p>
        </p:txBody>
      </p:sp>
      <p:pic>
        <p:nvPicPr>
          <p:cNvPr id="4091" name="Google Shape;4091;p42"/>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92" name="Google Shape;4092;p42"/>
          <p:cNvPicPr preferRelativeResize="0"/>
          <p:nvPr/>
        </p:nvPicPr>
        <p:blipFill rotWithShape="1">
          <a:blip r:embed="rId4">
            <a:alphaModFix/>
          </a:blip>
          <a:srcRect b="3488" l="0" r="0" t="3479"/>
          <a:stretch/>
        </p:blipFill>
        <p:spPr>
          <a:xfrm>
            <a:off x="1117025" y="885625"/>
            <a:ext cx="3524050" cy="32785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6" name="Shape 4096"/>
        <p:cNvGrpSpPr/>
        <p:nvPr/>
      </p:nvGrpSpPr>
      <p:grpSpPr>
        <a:xfrm>
          <a:off x="0" y="0"/>
          <a:ext cx="0" cy="0"/>
          <a:chOff x="0" y="0"/>
          <a:chExt cx="0" cy="0"/>
        </a:xfrm>
      </p:grpSpPr>
      <p:sp>
        <p:nvSpPr>
          <p:cNvPr id="4097" name="Google Shape;4097;p43"/>
          <p:cNvSpPr txBox="1"/>
          <p:nvPr>
            <p:ph idx="2" type="title"/>
          </p:nvPr>
        </p:nvSpPr>
        <p:spPr>
          <a:xfrm>
            <a:off x="3392547" y="941825"/>
            <a:ext cx="2512500" cy="7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098" name="Google Shape;4098;p43"/>
          <p:cNvSpPr txBox="1"/>
          <p:nvPr>
            <p:ph type="ctrTitle"/>
          </p:nvPr>
        </p:nvSpPr>
        <p:spPr>
          <a:xfrm>
            <a:off x="3256326" y="2232300"/>
            <a:ext cx="3019800" cy="67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rial"/>
                <a:ea typeface="Arial"/>
                <a:cs typeface="Arial"/>
                <a:sym typeface="Arial"/>
              </a:rPr>
              <a:t>Storytelling </a:t>
            </a:r>
            <a:endParaRPr sz="3100">
              <a:solidFill>
                <a:schemeClr val="dk1"/>
              </a:solidFill>
              <a:latin typeface="Arial"/>
              <a:ea typeface="Arial"/>
              <a:cs typeface="Arial"/>
              <a:sym typeface="Arial"/>
            </a:endParaRPr>
          </a:p>
          <a:p>
            <a:pPr indent="0" lvl="0" marL="0" rtl="0" algn="ctr">
              <a:spcBef>
                <a:spcPts val="200"/>
              </a:spcBef>
              <a:spcAft>
                <a:spcPts val="0"/>
              </a:spcAft>
              <a:buNone/>
            </a:pPr>
            <a:r>
              <a:t/>
            </a:r>
            <a:endParaRPr>
              <a:latin typeface="Arial"/>
              <a:ea typeface="Arial"/>
              <a:cs typeface="Arial"/>
              <a:sym typeface="Arial"/>
            </a:endParaRPr>
          </a:p>
        </p:txBody>
      </p:sp>
      <p:pic>
        <p:nvPicPr>
          <p:cNvPr id="4099" name="Google Shape;4099;p43"/>
          <p:cNvPicPr preferRelativeResize="0"/>
          <p:nvPr/>
        </p:nvPicPr>
        <p:blipFill>
          <a:blip r:embed="rId4">
            <a:alphaModFix/>
          </a:blip>
          <a:stretch>
            <a:fillRect/>
          </a:stretch>
        </p:blipFill>
        <p:spPr>
          <a:xfrm>
            <a:off x="138100" y="176950"/>
            <a:ext cx="776800" cy="361308"/>
          </a:xfrm>
          <a:prstGeom prst="rect">
            <a:avLst/>
          </a:prstGeom>
          <a:noFill/>
          <a:ln>
            <a:noFill/>
          </a:ln>
        </p:spPr>
      </p:pic>
      <p:sp>
        <p:nvSpPr>
          <p:cNvPr id="4100" name="Google Shape;4100;p43"/>
          <p:cNvSpPr txBox="1"/>
          <p:nvPr/>
        </p:nvSpPr>
        <p:spPr>
          <a:xfrm>
            <a:off x="3276125" y="304862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Design Critique and Storytelling Pt.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4" name="Shape 4104"/>
        <p:cNvGrpSpPr/>
        <p:nvPr/>
      </p:nvGrpSpPr>
      <p:grpSpPr>
        <a:xfrm>
          <a:off x="0" y="0"/>
          <a:ext cx="0" cy="0"/>
          <a:chOff x="0" y="0"/>
          <a:chExt cx="0" cy="0"/>
        </a:xfrm>
      </p:grpSpPr>
      <p:sp>
        <p:nvSpPr>
          <p:cNvPr id="4105" name="Google Shape;4105;p44"/>
          <p:cNvSpPr txBox="1"/>
          <p:nvPr>
            <p:ph idx="1" type="subTitle"/>
          </p:nvPr>
        </p:nvSpPr>
        <p:spPr>
          <a:xfrm>
            <a:off x="4762200" y="1251575"/>
            <a:ext cx="3616200" cy="31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What is Storytelling?</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000000"/>
                </a:solidFill>
                <a:latin typeface="Arial"/>
                <a:ea typeface="Arial"/>
                <a:cs typeface="Arial"/>
                <a:sym typeface="Arial"/>
              </a:rPr>
              <a:t>Storytelling is a method of delivering highly retainable information through immersion, allowing us to have an experience without experiencing something directly ourselves.</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000000"/>
                </a:solidFill>
                <a:latin typeface="Arial"/>
                <a:ea typeface="Arial"/>
                <a:cs typeface="Arial"/>
                <a:sym typeface="Arial"/>
              </a:rPr>
              <a:t>Much of this is due to the fact that our brains are hardwired for story. We naturally process the past and the present through narrative based memories.</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000000"/>
                </a:solidFill>
                <a:latin typeface="Arial"/>
                <a:ea typeface="Arial"/>
                <a:cs typeface="Arial"/>
                <a:sym typeface="Arial"/>
              </a:rPr>
              <a:t>Storytelling is a </a:t>
            </a:r>
            <a:r>
              <a:rPr b="1" lang="en" sz="900">
                <a:solidFill>
                  <a:srgbClr val="000000"/>
                </a:solidFill>
                <a:latin typeface="Arial"/>
                <a:ea typeface="Arial"/>
                <a:cs typeface="Arial"/>
                <a:sym typeface="Arial"/>
              </a:rPr>
              <a:t>communication tool</a:t>
            </a:r>
            <a:r>
              <a:rPr lang="en" sz="900">
                <a:solidFill>
                  <a:srgbClr val="000000"/>
                </a:solidFill>
                <a:latin typeface="Arial"/>
                <a:ea typeface="Arial"/>
                <a:cs typeface="Arial"/>
                <a:sym typeface="Arial"/>
              </a:rPr>
              <a:t> used throughout all cultures, starting with the advent of campfires and stone tools, where we first used stories to exchange information in order to warn, teach, and inspire within our earliest communities.</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0"/>
              </a:spcAft>
              <a:buNone/>
            </a:pPr>
            <a:r>
              <a:rPr b="1" lang="en" sz="900">
                <a:solidFill>
                  <a:srgbClr val="000000"/>
                </a:solidFill>
                <a:latin typeface="Arial"/>
                <a:ea typeface="Arial"/>
                <a:cs typeface="Arial"/>
                <a:sym typeface="Arial"/>
              </a:rPr>
              <a:t>When do you use storytelling? Can you think of time storytelling made a difference for you?</a:t>
            </a:r>
            <a:endParaRPr b="1" sz="1400">
              <a:solidFill>
                <a:srgbClr val="333333"/>
              </a:solidFill>
              <a:highlight>
                <a:schemeClr val="lt1"/>
              </a:highlight>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06" name="Google Shape;4106;p44"/>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WHAT?</a:t>
            </a:r>
            <a:endParaRPr>
              <a:latin typeface="Arial"/>
              <a:ea typeface="Arial"/>
              <a:cs typeface="Arial"/>
              <a:sym typeface="Arial"/>
            </a:endParaRPr>
          </a:p>
        </p:txBody>
      </p:sp>
      <p:pic>
        <p:nvPicPr>
          <p:cNvPr id="4107" name="Google Shape;4107;p44"/>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08" name="Google Shape;4108;p44"/>
          <p:cNvPicPr preferRelativeResize="0"/>
          <p:nvPr/>
        </p:nvPicPr>
        <p:blipFill rotWithShape="1">
          <a:blip r:embed="rId4">
            <a:alphaModFix/>
          </a:blip>
          <a:srcRect b="0" l="14177" r="14184" t="0"/>
          <a:stretch/>
        </p:blipFill>
        <p:spPr>
          <a:xfrm>
            <a:off x="1117025" y="885625"/>
            <a:ext cx="3524050" cy="3278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2" name="Shape 4112"/>
        <p:cNvGrpSpPr/>
        <p:nvPr/>
      </p:nvGrpSpPr>
      <p:grpSpPr>
        <a:xfrm>
          <a:off x="0" y="0"/>
          <a:ext cx="0" cy="0"/>
          <a:chOff x="0" y="0"/>
          <a:chExt cx="0" cy="0"/>
        </a:xfrm>
      </p:grpSpPr>
      <p:sp>
        <p:nvSpPr>
          <p:cNvPr id="4113" name="Google Shape;4113;p45"/>
          <p:cNvSpPr txBox="1"/>
          <p:nvPr>
            <p:ph idx="1" type="subTitle"/>
          </p:nvPr>
        </p:nvSpPr>
        <p:spPr>
          <a:xfrm>
            <a:off x="4956300" y="885625"/>
            <a:ext cx="3616200" cy="31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Why Storytelling?</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b="1" lang="en" sz="900">
                <a:solidFill>
                  <a:srgbClr val="202124"/>
                </a:solidFill>
                <a:highlight>
                  <a:srgbClr val="FFFFFF"/>
                </a:highlight>
                <a:latin typeface="Arial"/>
                <a:ea typeface="Arial"/>
                <a:cs typeface="Arial"/>
                <a:sym typeface="Arial"/>
              </a:rPr>
              <a:t>Designers</a:t>
            </a:r>
            <a:r>
              <a:rPr lang="en" sz="900">
                <a:solidFill>
                  <a:srgbClr val="202124"/>
                </a:solidFill>
                <a:highlight>
                  <a:srgbClr val="FFFFFF"/>
                </a:highlight>
                <a:latin typeface="Arial"/>
                <a:ea typeface="Arial"/>
                <a:cs typeface="Arial"/>
                <a:sym typeface="Arial"/>
              </a:rPr>
              <a:t> create personas to represent target users and add conflict to </a:t>
            </a:r>
            <a:r>
              <a:rPr b="1" lang="en" sz="900">
                <a:solidFill>
                  <a:srgbClr val="202124"/>
                </a:solidFill>
                <a:highlight>
                  <a:srgbClr val="FFFFFF"/>
                </a:highlight>
                <a:latin typeface="Arial"/>
                <a:ea typeface="Arial"/>
                <a:cs typeface="Arial"/>
                <a:sym typeface="Arial"/>
              </a:rPr>
              <a:t>stories</a:t>
            </a:r>
            <a:r>
              <a:rPr lang="en" sz="900">
                <a:solidFill>
                  <a:srgbClr val="202124"/>
                </a:solidFill>
                <a:highlight>
                  <a:srgbClr val="FFFFFF"/>
                </a:highlight>
                <a:latin typeface="Arial"/>
                <a:ea typeface="Arial"/>
                <a:cs typeface="Arial"/>
                <a:sym typeface="Arial"/>
              </a:rPr>
              <a:t> that reflect their user journeys and problems. Crafting </a:t>
            </a:r>
            <a:r>
              <a:rPr b="1" lang="en" sz="900">
                <a:solidFill>
                  <a:srgbClr val="202124"/>
                </a:solidFill>
                <a:highlight>
                  <a:srgbClr val="FFFFFF"/>
                </a:highlight>
                <a:latin typeface="Arial"/>
                <a:ea typeface="Arial"/>
                <a:cs typeface="Arial"/>
                <a:sym typeface="Arial"/>
              </a:rPr>
              <a:t>stories</a:t>
            </a:r>
            <a:r>
              <a:rPr lang="en" sz="900">
                <a:solidFill>
                  <a:srgbClr val="202124"/>
                </a:solidFill>
                <a:highlight>
                  <a:srgbClr val="FFFFFF"/>
                </a:highlight>
                <a:latin typeface="Arial"/>
                <a:ea typeface="Arial"/>
                <a:cs typeface="Arial"/>
                <a:sym typeface="Arial"/>
              </a:rPr>
              <a:t>, </a:t>
            </a:r>
            <a:r>
              <a:rPr b="1" lang="en" sz="900">
                <a:solidFill>
                  <a:srgbClr val="202124"/>
                </a:solidFill>
                <a:highlight>
                  <a:srgbClr val="FFFFFF"/>
                </a:highlight>
                <a:latin typeface="Arial"/>
                <a:ea typeface="Arial"/>
                <a:cs typeface="Arial"/>
                <a:sym typeface="Arial"/>
              </a:rPr>
              <a:t>designers</a:t>
            </a:r>
            <a:r>
              <a:rPr lang="en" sz="900">
                <a:solidFill>
                  <a:srgbClr val="202124"/>
                </a:solidFill>
                <a:highlight>
                  <a:srgbClr val="FFFFFF"/>
                </a:highlight>
                <a:latin typeface="Arial"/>
                <a:ea typeface="Arial"/>
                <a:cs typeface="Arial"/>
                <a:sym typeface="Arial"/>
              </a:rPr>
              <a:t> can better understand what users want from a solution.</a:t>
            </a:r>
            <a:endParaRPr sz="9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t/>
            </a:r>
            <a:endParaRPr sz="9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rPr lang="en" sz="900">
                <a:solidFill>
                  <a:srgbClr val="454545"/>
                </a:solidFill>
                <a:highlight>
                  <a:srgbClr val="FCFCFC"/>
                </a:highlight>
                <a:latin typeface="Arial"/>
                <a:ea typeface="Arial"/>
                <a:cs typeface="Arial"/>
                <a:sym typeface="Arial"/>
              </a:rPr>
              <a:t>What’s the essential thing you are trying to convey to your audience? When you walk into a client meeting, what do you want them to take away the most? You aren’t selling them on a website, or a branding campaign. You’re selling them on a story, an idea, a dream.</a:t>
            </a:r>
            <a:endParaRPr sz="9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t/>
            </a:r>
            <a:endParaRPr sz="9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rPr lang="en" sz="900">
                <a:solidFill>
                  <a:srgbClr val="454545"/>
                </a:solidFill>
                <a:highlight>
                  <a:srgbClr val="FCFCFC"/>
                </a:highlight>
                <a:latin typeface="Arial"/>
                <a:ea typeface="Arial"/>
                <a:cs typeface="Arial"/>
                <a:sym typeface="Arial"/>
              </a:rPr>
              <a:t>Your client dreams of something bigger than just “website” or “brand.” They dream of loyal customers who say glowing things about them. They dream of changing the world through the work they do. They dream of some story that, as the designer, it’s your job to uncover.</a:t>
            </a:r>
            <a:endParaRPr sz="9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14" name="Google Shape;4114;p45"/>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WHY?</a:t>
            </a:r>
            <a:endParaRPr>
              <a:latin typeface="Arial"/>
              <a:ea typeface="Arial"/>
              <a:cs typeface="Arial"/>
              <a:sym typeface="Arial"/>
            </a:endParaRPr>
          </a:p>
        </p:txBody>
      </p:sp>
      <p:pic>
        <p:nvPicPr>
          <p:cNvPr id="4115" name="Google Shape;4115;p45"/>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16" name="Google Shape;4116;p45"/>
          <p:cNvPicPr preferRelativeResize="0"/>
          <p:nvPr/>
        </p:nvPicPr>
        <p:blipFill rotWithShape="1">
          <a:blip r:embed="rId4">
            <a:alphaModFix/>
          </a:blip>
          <a:srcRect b="0" l="0" r="0" t="0"/>
          <a:stretch/>
        </p:blipFill>
        <p:spPr>
          <a:xfrm>
            <a:off x="1117025" y="885625"/>
            <a:ext cx="3524049" cy="3278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3" name="Shape 3973"/>
        <p:cNvGrpSpPr/>
        <p:nvPr/>
      </p:nvGrpSpPr>
      <p:grpSpPr>
        <a:xfrm>
          <a:off x="0" y="0"/>
          <a:ext cx="0" cy="0"/>
          <a:chOff x="0" y="0"/>
          <a:chExt cx="0" cy="0"/>
        </a:xfrm>
      </p:grpSpPr>
      <p:sp>
        <p:nvSpPr>
          <p:cNvPr id="3974" name="Google Shape;3974;p28"/>
          <p:cNvSpPr txBox="1"/>
          <p:nvPr>
            <p:ph type="title"/>
          </p:nvPr>
        </p:nvSpPr>
        <p:spPr>
          <a:xfrm>
            <a:off x="2292988" y="1019850"/>
            <a:ext cx="4889700" cy="100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Welcome!</a:t>
            </a:r>
            <a:endParaRPr>
              <a:latin typeface="Pacifico"/>
              <a:ea typeface="Pacifico"/>
              <a:cs typeface="Pacifico"/>
              <a:sym typeface="Pacifico"/>
            </a:endParaRPr>
          </a:p>
        </p:txBody>
      </p:sp>
      <p:pic>
        <p:nvPicPr>
          <p:cNvPr id="3975" name="Google Shape;3975;p28"/>
          <p:cNvPicPr preferRelativeResize="0"/>
          <p:nvPr/>
        </p:nvPicPr>
        <p:blipFill>
          <a:blip r:embed="rId3">
            <a:alphaModFix/>
          </a:blip>
          <a:stretch>
            <a:fillRect/>
          </a:stretch>
        </p:blipFill>
        <p:spPr>
          <a:xfrm>
            <a:off x="8184100" y="176950"/>
            <a:ext cx="776800" cy="361308"/>
          </a:xfrm>
          <a:prstGeom prst="rect">
            <a:avLst/>
          </a:prstGeom>
          <a:noFill/>
          <a:ln>
            <a:noFill/>
          </a:ln>
        </p:spPr>
      </p:pic>
      <p:pic>
        <p:nvPicPr>
          <p:cNvPr id="3976" name="Google Shape;3976;p28"/>
          <p:cNvPicPr preferRelativeResize="0"/>
          <p:nvPr/>
        </p:nvPicPr>
        <p:blipFill rotWithShape="1">
          <a:blip r:embed="rId4">
            <a:alphaModFix/>
          </a:blip>
          <a:srcRect b="4379" l="0" r="0" t="0"/>
          <a:stretch/>
        </p:blipFill>
        <p:spPr>
          <a:xfrm>
            <a:off x="3581000" y="2141725"/>
            <a:ext cx="2466975" cy="1766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0" name="Shape 4120"/>
        <p:cNvGrpSpPr/>
        <p:nvPr/>
      </p:nvGrpSpPr>
      <p:grpSpPr>
        <a:xfrm>
          <a:off x="0" y="0"/>
          <a:ext cx="0" cy="0"/>
          <a:chOff x="0" y="0"/>
          <a:chExt cx="0" cy="0"/>
        </a:xfrm>
      </p:grpSpPr>
      <p:sp>
        <p:nvSpPr>
          <p:cNvPr id="4121" name="Google Shape;4121;p46"/>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5 Principles for Effective Design Storytelling:</a:t>
            </a:r>
            <a:endParaRPr b="1" sz="900">
              <a:solidFill>
                <a:srgbClr val="000000"/>
              </a:solidFill>
              <a:latin typeface="Arial"/>
              <a:ea typeface="Arial"/>
              <a:cs typeface="Arial"/>
              <a:sym typeface="Arial"/>
            </a:endParaRPr>
          </a:p>
          <a:p>
            <a:pPr indent="0" lvl="0" marL="0" rtl="0" algn="l">
              <a:spcBef>
                <a:spcPts val="1400"/>
              </a:spcBef>
              <a:spcAft>
                <a:spcPts val="0"/>
              </a:spcAft>
              <a:buNone/>
            </a:pPr>
            <a:r>
              <a:rPr b="1" lang="en" sz="1050">
                <a:solidFill>
                  <a:srgbClr val="000000"/>
                </a:solidFill>
                <a:latin typeface="Arial"/>
                <a:ea typeface="Arial"/>
                <a:cs typeface="Arial"/>
                <a:sym typeface="Arial"/>
              </a:rPr>
              <a:t>A reason</a:t>
            </a:r>
            <a:endParaRPr b="1" sz="1050">
              <a:solidFill>
                <a:srgbClr val="000000"/>
              </a:solidFill>
              <a:latin typeface="Arial"/>
              <a:ea typeface="Arial"/>
              <a:cs typeface="Arial"/>
              <a:sym typeface="Arial"/>
            </a:endParaRPr>
          </a:p>
          <a:p>
            <a:pPr indent="0" lvl="0" marL="0" rtl="0" algn="l">
              <a:spcBef>
                <a:spcPts val="200"/>
              </a:spcBef>
              <a:spcAft>
                <a:spcPts val="0"/>
              </a:spcAft>
              <a:buNone/>
            </a:pPr>
            <a:r>
              <a:rPr lang="en" sz="900">
                <a:solidFill>
                  <a:srgbClr val="000000"/>
                </a:solidFill>
                <a:latin typeface="Arial"/>
                <a:ea typeface="Arial"/>
                <a:cs typeface="Arial"/>
                <a:sym typeface="Arial"/>
              </a:rPr>
              <a:t>Be clear and understand the higher purpose of why you are doing what you are doing. What do you, your product, your service or your brand stand for? The WHY is always a good point to start. When you create a UX persona, for example, you want to define what the represented human being aims for in life. In an Experience Mapping, you first want to know why you are doing it!</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22" name="Google Shape;4122;p46"/>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PRINCIPLES</a:t>
            </a:r>
            <a:endParaRPr>
              <a:latin typeface="Arial"/>
              <a:ea typeface="Arial"/>
              <a:cs typeface="Arial"/>
              <a:sym typeface="Arial"/>
            </a:endParaRPr>
          </a:p>
        </p:txBody>
      </p:sp>
      <p:pic>
        <p:nvPicPr>
          <p:cNvPr id="4123" name="Google Shape;4123;p46"/>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24" name="Google Shape;4124;p46"/>
          <p:cNvPicPr preferRelativeResize="0"/>
          <p:nvPr/>
        </p:nvPicPr>
        <p:blipFill rotWithShape="1">
          <a:blip r:embed="rId4">
            <a:alphaModFix/>
          </a:blip>
          <a:srcRect b="18992" l="0" r="0" t="18999"/>
          <a:stretch/>
        </p:blipFill>
        <p:spPr>
          <a:xfrm>
            <a:off x="1117025" y="885625"/>
            <a:ext cx="3524051" cy="32785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sp>
        <p:nvSpPr>
          <p:cNvPr id="4129" name="Google Shape;4129;p47"/>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5 Principles for Effective Design Storytelling:</a:t>
            </a:r>
            <a:endParaRPr sz="1400">
              <a:solidFill>
                <a:srgbClr val="333333"/>
              </a:solidFill>
              <a:highlight>
                <a:schemeClr val="lt1"/>
              </a:highlight>
              <a:latin typeface="Arial"/>
              <a:ea typeface="Arial"/>
              <a:cs typeface="Arial"/>
              <a:sym typeface="Arial"/>
            </a:endParaRPr>
          </a:p>
          <a:p>
            <a:pPr indent="0" lvl="0" marL="0" rtl="0" algn="l">
              <a:spcBef>
                <a:spcPts val="1400"/>
              </a:spcBef>
              <a:spcAft>
                <a:spcPts val="0"/>
              </a:spcAft>
              <a:buNone/>
            </a:pPr>
            <a:r>
              <a:rPr b="1" lang="en" sz="1050">
                <a:solidFill>
                  <a:srgbClr val="000000"/>
                </a:solidFill>
                <a:latin typeface="Arial"/>
                <a:ea typeface="Arial"/>
                <a:cs typeface="Arial"/>
                <a:sym typeface="Arial"/>
              </a:rPr>
              <a:t>Main character</a:t>
            </a:r>
            <a:endParaRPr b="1" sz="1050">
              <a:solidFill>
                <a:srgbClr val="000000"/>
              </a:solidFill>
              <a:latin typeface="Arial"/>
              <a:ea typeface="Arial"/>
              <a:cs typeface="Arial"/>
              <a:sym typeface="Arial"/>
            </a:endParaRPr>
          </a:p>
          <a:p>
            <a:pPr indent="0" lvl="0" marL="0" rtl="0" algn="l">
              <a:spcBef>
                <a:spcPts val="200"/>
              </a:spcBef>
              <a:spcAft>
                <a:spcPts val="0"/>
              </a:spcAft>
              <a:buNone/>
            </a:pPr>
            <a:r>
              <a:rPr lang="en" sz="900">
                <a:solidFill>
                  <a:srgbClr val="000000"/>
                </a:solidFill>
                <a:latin typeface="Arial"/>
                <a:ea typeface="Arial"/>
                <a:cs typeface="Arial"/>
                <a:sym typeface="Arial"/>
              </a:rPr>
              <a:t>Every story needs a hero. You, your product, service or brand are NOT the hero. </a:t>
            </a:r>
            <a:r>
              <a:rPr b="1" lang="en" sz="900">
                <a:solidFill>
                  <a:srgbClr val="000000"/>
                </a:solidFill>
                <a:latin typeface="Arial"/>
                <a:ea typeface="Arial"/>
                <a:cs typeface="Arial"/>
                <a:sym typeface="Arial"/>
              </a:rPr>
              <a:t>Your users, customers or the human beings you serve are.</a:t>
            </a:r>
            <a:r>
              <a:rPr lang="en" sz="900">
                <a:solidFill>
                  <a:srgbClr val="000000"/>
                </a:solidFill>
                <a:latin typeface="Arial"/>
                <a:ea typeface="Arial"/>
                <a:cs typeface="Arial"/>
                <a:sym typeface="Arial"/>
              </a:rPr>
              <a:t> You are the enabler, the helper, the sidekick. You are the Alfred to Batman and not the other way around. Your are here to serve and help your user achieve a goal, even if it is only about creating joy and pleasure!</a:t>
            </a:r>
            <a:endParaRPr sz="900">
              <a:solidFill>
                <a:srgbClr val="000000"/>
              </a:solidFill>
              <a:latin typeface="Arial"/>
              <a:ea typeface="Arial"/>
              <a:cs typeface="Arial"/>
              <a:sym typeface="Arial"/>
            </a:endParaRPr>
          </a:p>
          <a:p>
            <a:pPr indent="0" lvl="0" marL="0" rtl="0" algn="l">
              <a:lnSpc>
                <a:spcPct val="100000"/>
              </a:lnSpc>
              <a:spcBef>
                <a:spcPts val="14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400"/>
              </a:spcBef>
              <a:spcAft>
                <a:spcPts val="0"/>
              </a:spcAft>
              <a:buNone/>
            </a:pPr>
            <a:r>
              <a:t/>
            </a:r>
            <a:endParaRPr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30" name="Google Shape;4130;p47"/>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PRINCIPLES</a:t>
            </a:r>
            <a:endParaRPr>
              <a:latin typeface="Arial"/>
              <a:ea typeface="Arial"/>
              <a:cs typeface="Arial"/>
              <a:sym typeface="Arial"/>
            </a:endParaRPr>
          </a:p>
        </p:txBody>
      </p:sp>
      <p:pic>
        <p:nvPicPr>
          <p:cNvPr id="4131" name="Google Shape;4131;p47"/>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32" name="Google Shape;4132;p47"/>
          <p:cNvPicPr preferRelativeResize="0"/>
          <p:nvPr/>
        </p:nvPicPr>
        <p:blipFill rotWithShape="1">
          <a:blip r:embed="rId4">
            <a:alphaModFix/>
          </a:blip>
          <a:srcRect b="0" l="-1183" r="0" t="0"/>
          <a:stretch/>
        </p:blipFill>
        <p:spPr>
          <a:xfrm>
            <a:off x="1117025" y="834550"/>
            <a:ext cx="3524050" cy="3278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6" name="Shape 4136"/>
        <p:cNvGrpSpPr/>
        <p:nvPr/>
      </p:nvGrpSpPr>
      <p:grpSpPr>
        <a:xfrm>
          <a:off x="0" y="0"/>
          <a:ext cx="0" cy="0"/>
          <a:chOff x="0" y="0"/>
          <a:chExt cx="0" cy="0"/>
        </a:xfrm>
      </p:grpSpPr>
      <p:sp>
        <p:nvSpPr>
          <p:cNvPr id="4137" name="Google Shape;4137;p48"/>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5 Principles for Effective Design Storytelling:</a:t>
            </a:r>
            <a:endParaRPr b="1" sz="900">
              <a:solidFill>
                <a:srgbClr val="000000"/>
              </a:solidFill>
              <a:latin typeface="Arial"/>
              <a:ea typeface="Arial"/>
              <a:cs typeface="Arial"/>
              <a:sym typeface="Arial"/>
            </a:endParaRPr>
          </a:p>
          <a:p>
            <a:pPr indent="0" lvl="0" marL="0" rtl="0" algn="l">
              <a:spcBef>
                <a:spcPts val="1400"/>
              </a:spcBef>
              <a:spcAft>
                <a:spcPts val="0"/>
              </a:spcAft>
              <a:buNone/>
            </a:pPr>
            <a:r>
              <a:rPr b="1" lang="en" sz="1050">
                <a:solidFill>
                  <a:srgbClr val="000000"/>
                </a:solidFill>
                <a:latin typeface="Arial"/>
                <a:ea typeface="Arial"/>
                <a:cs typeface="Arial"/>
                <a:sym typeface="Arial"/>
              </a:rPr>
              <a:t>Start with a conflict</a:t>
            </a:r>
            <a:endParaRPr b="1" sz="1050">
              <a:solidFill>
                <a:srgbClr val="000000"/>
              </a:solidFill>
              <a:latin typeface="Arial"/>
              <a:ea typeface="Arial"/>
              <a:cs typeface="Arial"/>
              <a:sym typeface="Arial"/>
            </a:endParaRPr>
          </a:p>
          <a:p>
            <a:pPr indent="0" lvl="0" marL="0" rtl="0" algn="l">
              <a:spcBef>
                <a:spcPts val="200"/>
              </a:spcBef>
              <a:spcAft>
                <a:spcPts val="0"/>
              </a:spcAft>
              <a:buNone/>
            </a:pPr>
            <a:r>
              <a:rPr lang="en" sz="900">
                <a:solidFill>
                  <a:srgbClr val="000000"/>
                </a:solidFill>
                <a:latin typeface="Arial"/>
                <a:ea typeface="Arial"/>
                <a:cs typeface="Arial"/>
                <a:sym typeface="Arial"/>
              </a:rPr>
              <a:t>In an ideal world, you want to solve someone’s problem or tackle a challenge. Conflicts are where a lot of good stories start. UX Design is about resolving conflicts your user deals with. Thus, you start with a good understanding of your user and a user’s pain points!</a:t>
            </a:r>
            <a:endParaRPr sz="900">
              <a:solidFill>
                <a:srgbClr val="000000"/>
              </a:solidFill>
              <a:latin typeface="Arial"/>
              <a:ea typeface="Arial"/>
              <a:cs typeface="Arial"/>
              <a:sym typeface="Arial"/>
            </a:endParaRPr>
          </a:p>
          <a:p>
            <a:pPr indent="0" lvl="0" marL="0" rtl="0" algn="l">
              <a:lnSpc>
                <a:spcPct val="100000"/>
              </a:lnSpc>
              <a:spcBef>
                <a:spcPts val="1400"/>
              </a:spcBef>
              <a:spcAft>
                <a:spcPts val="0"/>
              </a:spcAft>
              <a:buNone/>
            </a:pPr>
            <a:r>
              <a:t/>
            </a:r>
            <a:endParaRPr b="1" sz="900">
              <a:solidFill>
                <a:srgbClr val="000000"/>
              </a:solidFill>
              <a:latin typeface="Arial"/>
              <a:ea typeface="Arial"/>
              <a:cs typeface="Arial"/>
              <a:sym typeface="Arial"/>
            </a:endParaRPr>
          </a:p>
          <a:p>
            <a:pPr indent="0" lvl="0" marL="0" rtl="0" algn="l">
              <a:spcBef>
                <a:spcPts val="14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38" name="Google Shape;4138;p48"/>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PRINCIPLES</a:t>
            </a:r>
            <a:endParaRPr>
              <a:latin typeface="Arial"/>
              <a:ea typeface="Arial"/>
              <a:cs typeface="Arial"/>
              <a:sym typeface="Arial"/>
            </a:endParaRPr>
          </a:p>
        </p:txBody>
      </p:sp>
      <p:pic>
        <p:nvPicPr>
          <p:cNvPr id="4139" name="Google Shape;4139;p48"/>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40" name="Google Shape;4140;p48"/>
          <p:cNvPicPr preferRelativeResize="0"/>
          <p:nvPr/>
        </p:nvPicPr>
        <p:blipFill rotWithShape="1">
          <a:blip r:embed="rId4">
            <a:alphaModFix/>
          </a:blip>
          <a:srcRect b="0" l="14177" r="14184" t="0"/>
          <a:stretch/>
        </p:blipFill>
        <p:spPr>
          <a:xfrm>
            <a:off x="1117025" y="885625"/>
            <a:ext cx="3524050" cy="3278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4" name="Shape 4144"/>
        <p:cNvGrpSpPr/>
        <p:nvPr/>
      </p:nvGrpSpPr>
      <p:grpSpPr>
        <a:xfrm>
          <a:off x="0" y="0"/>
          <a:ext cx="0" cy="0"/>
          <a:chOff x="0" y="0"/>
          <a:chExt cx="0" cy="0"/>
        </a:xfrm>
      </p:grpSpPr>
      <p:sp>
        <p:nvSpPr>
          <p:cNvPr id="4145" name="Google Shape;4145;p49"/>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5 Principles for Effective Design Storytelling:</a:t>
            </a:r>
            <a:endParaRPr b="1" sz="900">
              <a:solidFill>
                <a:srgbClr val="000000"/>
              </a:solidFill>
              <a:latin typeface="Arial"/>
              <a:ea typeface="Arial"/>
              <a:cs typeface="Arial"/>
              <a:sym typeface="Arial"/>
            </a:endParaRPr>
          </a:p>
          <a:p>
            <a:pPr indent="0" lvl="0" marL="0" rtl="0" algn="l">
              <a:spcBef>
                <a:spcPts val="1400"/>
              </a:spcBef>
              <a:spcAft>
                <a:spcPts val="0"/>
              </a:spcAft>
              <a:buNone/>
            </a:pPr>
            <a:r>
              <a:rPr b="1" lang="en" sz="1050">
                <a:solidFill>
                  <a:srgbClr val="000000"/>
                </a:solidFill>
                <a:latin typeface="Arial"/>
                <a:ea typeface="Arial"/>
                <a:cs typeface="Arial"/>
                <a:sym typeface="Arial"/>
              </a:rPr>
              <a:t>Structure</a:t>
            </a:r>
            <a:endParaRPr b="1" sz="1050">
              <a:solidFill>
                <a:srgbClr val="000000"/>
              </a:solidFill>
              <a:latin typeface="Arial"/>
              <a:ea typeface="Arial"/>
              <a:cs typeface="Arial"/>
              <a:sym typeface="Arial"/>
            </a:endParaRPr>
          </a:p>
          <a:p>
            <a:pPr indent="0" lvl="0" marL="0" rtl="0" algn="l">
              <a:spcBef>
                <a:spcPts val="200"/>
              </a:spcBef>
              <a:spcAft>
                <a:spcPts val="0"/>
              </a:spcAft>
              <a:buNone/>
            </a:pPr>
            <a:r>
              <a:rPr lang="en" sz="900">
                <a:solidFill>
                  <a:srgbClr val="000000"/>
                </a:solidFill>
                <a:latin typeface="Arial"/>
                <a:ea typeface="Arial"/>
                <a:cs typeface="Arial"/>
                <a:sym typeface="Arial"/>
              </a:rPr>
              <a:t>There are different ways of structuring stories. One that has proved to be successful is the three-act. Simply put, there are a start, a middle part and an end to such a story. This structure aligns nicely with a typical customer journey or life-cycle. It can be a used as an overarching structure of an UX journey mapping: Recruitment (User acquisition), Retention (Use of your product or service), Recovery (end of usage, ideally renewal and advocacy).</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46" name="Google Shape;4146;p49"/>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PRINCIPLES</a:t>
            </a:r>
            <a:endParaRPr>
              <a:latin typeface="Arial"/>
              <a:ea typeface="Arial"/>
              <a:cs typeface="Arial"/>
              <a:sym typeface="Arial"/>
            </a:endParaRPr>
          </a:p>
        </p:txBody>
      </p:sp>
      <p:pic>
        <p:nvPicPr>
          <p:cNvPr id="4147" name="Google Shape;4147;p49"/>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48" name="Google Shape;4148;p49"/>
          <p:cNvPicPr preferRelativeResize="0"/>
          <p:nvPr/>
        </p:nvPicPr>
        <p:blipFill rotWithShape="1">
          <a:blip r:embed="rId4">
            <a:alphaModFix/>
          </a:blip>
          <a:srcRect b="15113" l="0" r="0" t="15113"/>
          <a:stretch/>
        </p:blipFill>
        <p:spPr>
          <a:xfrm>
            <a:off x="1117025" y="885625"/>
            <a:ext cx="3524049" cy="3278577"/>
          </a:xfrm>
          <a:prstGeom prst="rect">
            <a:avLst/>
          </a:prstGeom>
          <a:noFill/>
          <a:ln>
            <a:noFill/>
          </a:ln>
        </p:spPr>
      </p:pic>
      <p:pic>
        <p:nvPicPr>
          <p:cNvPr id="4149" name="Google Shape;4149;p49"/>
          <p:cNvPicPr preferRelativeResize="0"/>
          <p:nvPr/>
        </p:nvPicPr>
        <p:blipFill rotWithShape="1">
          <a:blip r:embed="rId5">
            <a:alphaModFix/>
          </a:blip>
          <a:srcRect b="0" l="1413" r="1130" t="0"/>
          <a:stretch/>
        </p:blipFill>
        <p:spPr>
          <a:xfrm>
            <a:off x="1117025" y="885625"/>
            <a:ext cx="3524051" cy="3278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3" name="Shape 4153"/>
        <p:cNvGrpSpPr/>
        <p:nvPr/>
      </p:nvGrpSpPr>
      <p:grpSpPr>
        <a:xfrm>
          <a:off x="0" y="0"/>
          <a:ext cx="0" cy="0"/>
          <a:chOff x="0" y="0"/>
          <a:chExt cx="0" cy="0"/>
        </a:xfrm>
      </p:grpSpPr>
      <p:sp>
        <p:nvSpPr>
          <p:cNvPr id="4154" name="Google Shape;4154;p50"/>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5 Principles for Effective Design Storytelling:</a:t>
            </a:r>
            <a:endParaRPr b="1" sz="900">
              <a:solidFill>
                <a:srgbClr val="000000"/>
              </a:solidFill>
              <a:latin typeface="Arial"/>
              <a:ea typeface="Arial"/>
              <a:cs typeface="Arial"/>
              <a:sym typeface="Arial"/>
            </a:endParaRPr>
          </a:p>
          <a:p>
            <a:pPr indent="0" lvl="0" marL="0" rtl="0" algn="l">
              <a:spcBef>
                <a:spcPts val="1400"/>
              </a:spcBef>
              <a:spcAft>
                <a:spcPts val="0"/>
              </a:spcAft>
              <a:buNone/>
            </a:pPr>
            <a:r>
              <a:rPr b="1" lang="en" sz="1050">
                <a:solidFill>
                  <a:srgbClr val="000000"/>
                </a:solidFill>
                <a:latin typeface="Arial"/>
                <a:ea typeface="Arial"/>
                <a:cs typeface="Arial"/>
                <a:sym typeface="Arial"/>
              </a:rPr>
              <a:t>Creation of awareness</a:t>
            </a:r>
            <a:endParaRPr b="1" sz="1050">
              <a:solidFill>
                <a:srgbClr val="000000"/>
              </a:solidFill>
              <a:latin typeface="Arial"/>
              <a:ea typeface="Arial"/>
              <a:cs typeface="Arial"/>
              <a:sym typeface="Arial"/>
            </a:endParaRPr>
          </a:p>
          <a:p>
            <a:pPr indent="0" lvl="0" marL="0" rtl="0" algn="l">
              <a:spcBef>
                <a:spcPts val="200"/>
              </a:spcBef>
              <a:spcAft>
                <a:spcPts val="0"/>
              </a:spcAft>
              <a:buNone/>
            </a:pPr>
            <a:r>
              <a:rPr lang="en" sz="900">
                <a:solidFill>
                  <a:srgbClr val="000000"/>
                </a:solidFill>
                <a:latin typeface="Arial"/>
                <a:ea typeface="Arial"/>
                <a:cs typeface="Arial"/>
                <a:sym typeface="Arial"/>
              </a:rPr>
              <a:t>Creating awareness in stories is about triggering emotional reactions. Joy 😀, surprise 😯, sadness 😔, anger 😡, fear 😱, disgust 😖. Unless you design the scariest rollercoaster experience, you probably want to relieve your user for a negative emotion and aim for joy in most cases.</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55" name="Google Shape;4155;p50"/>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PRINCIPLES</a:t>
            </a:r>
            <a:endParaRPr>
              <a:latin typeface="Arial"/>
              <a:ea typeface="Arial"/>
              <a:cs typeface="Arial"/>
              <a:sym typeface="Arial"/>
            </a:endParaRPr>
          </a:p>
        </p:txBody>
      </p:sp>
      <p:pic>
        <p:nvPicPr>
          <p:cNvPr id="4156" name="Google Shape;4156;p50"/>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57" name="Google Shape;4157;p50"/>
          <p:cNvPicPr preferRelativeResize="0"/>
          <p:nvPr/>
        </p:nvPicPr>
        <p:blipFill rotWithShape="1">
          <a:blip r:embed="rId4">
            <a:alphaModFix/>
          </a:blip>
          <a:srcRect b="0" l="845" r="27516" t="0"/>
          <a:stretch/>
        </p:blipFill>
        <p:spPr>
          <a:xfrm>
            <a:off x="1117025" y="885625"/>
            <a:ext cx="3524050" cy="3278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sp>
        <p:nvSpPr>
          <p:cNvPr id="4162" name="Google Shape;4162;p51"/>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5 Principles for Effective Design Storytelling:</a:t>
            </a:r>
            <a:endParaRPr b="1" sz="900">
              <a:solidFill>
                <a:srgbClr val="000000"/>
              </a:solidFill>
              <a:latin typeface="Arial"/>
              <a:ea typeface="Arial"/>
              <a:cs typeface="Arial"/>
              <a:sym typeface="Arial"/>
            </a:endParaRPr>
          </a:p>
          <a:p>
            <a:pPr indent="0" lvl="0" marL="0" rtl="0" algn="l">
              <a:spcBef>
                <a:spcPts val="1400"/>
              </a:spcBef>
              <a:spcAft>
                <a:spcPts val="0"/>
              </a:spcAft>
              <a:buNone/>
            </a:pPr>
            <a:r>
              <a:rPr b="1" lang="en" sz="1050">
                <a:solidFill>
                  <a:srgbClr val="000000"/>
                </a:solidFill>
                <a:latin typeface="Arial"/>
                <a:ea typeface="Arial"/>
                <a:cs typeface="Arial"/>
                <a:sym typeface="Arial"/>
              </a:rPr>
              <a:t>Resolution</a:t>
            </a:r>
            <a:endParaRPr b="1" sz="1050">
              <a:solidFill>
                <a:srgbClr val="000000"/>
              </a:solidFill>
              <a:latin typeface="Arial"/>
              <a:ea typeface="Arial"/>
              <a:cs typeface="Arial"/>
              <a:sym typeface="Arial"/>
            </a:endParaRPr>
          </a:p>
          <a:p>
            <a:pPr indent="0" lvl="0" marL="0" rtl="0" algn="l">
              <a:spcBef>
                <a:spcPts val="200"/>
              </a:spcBef>
              <a:spcAft>
                <a:spcPts val="0"/>
              </a:spcAft>
              <a:buNone/>
            </a:pPr>
            <a:r>
              <a:rPr lang="en" sz="900">
                <a:solidFill>
                  <a:srgbClr val="000000"/>
                </a:solidFill>
                <a:latin typeface="Arial"/>
                <a:ea typeface="Arial"/>
                <a:cs typeface="Arial"/>
                <a:sym typeface="Arial"/>
              </a:rPr>
              <a:t>What happened after you tested your design? Did you solve a problem? DId you learn anything new? Anything surprising? Tell us how things ended or where you are now and what  you plan on  doing next</a:t>
            </a:r>
            <a:endParaRPr sz="9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63" name="Google Shape;4163;p51"/>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PRINCIPLES</a:t>
            </a:r>
            <a:endParaRPr>
              <a:latin typeface="Arial"/>
              <a:ea typeface="Arial"/>
              <a:cs typeface="Arial"/>
              <a:sym typeface="Arial"/>
            </a:endParaRPr>
          </a:p>
        </p:txBody>
      </p:sp>
      <p:pic>
        <p:nvPicPr>
          <p:cNvPr id="4164" name="Google Shape;4164;p51"/>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65" name="Google Shape;4165;p51"/>
          <p:cNvPicPr preferRelativeResize="0"/>
          <p:nvPr/>
        </p:nvPicPr>
        <p:blipFill rotWithShape="1">
          <a:blip r:embed="rId4">
            <a:alphaModFix/>
          </a:blip>
          <a:srcRect b="15113" l="0" r="0" t="15113"/>
          <a:stretch/>
        </p:blipFill>
        <p:spPr>
          <a:xfrm>
            <a:off x="1117025" y="885625"/>
            <a:ext cx="3524049" cy="32785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9" name="Shape 4169"/>
        <p:cNvGrpSpPr/>
        <p:nvPr/>
      </p:nvGrpSpPr>
      <p:grpSpPr>
        <a:xfrm>
          <a:off x="0" y="0"/>
          <a:ext cx="0" cy="0"/>
          <a:chOff x="0" y="0"/>
          <a:chExt cx="0" cy="0"/>
        </a:xfrm>
      </p:grpSpPr>
      <p:sp>
        <p:nvSpPr>
          <p:cNvPr id="4170" name="Google Shape;4170;p52"/>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Other Things to Keep in Mind</a:t>
            </a:r>
            <a:r>
              <a:rPr lang="en" sz="1400">
                <a:solidFill>
                  <a:srgbClr val="333333"/>
                </a:solidFill>
                <a:highlight>
                  <a:schemeClr val="lt1"/>
                </a:highlight>
                <a:latin typeface="Arial"/>
                <a:ea typeface="Arial"/>
                <a:cs typeface="Arial"/>
                <a:sym typeface="Arial"/>
              </a:rPr>
              <a:t>:</a:t>
            </a:r>
            <a:endParaRPr b="1" sz="900">
              <a:solidFill>
                <a:srgbClr val="000000"/>
              </a:solidFill>
              <a:latin typeface="Arial"/>
              <a:ea typeface="Arial"/>
              <a:cs typeface="Arial"/>
              <a:sym typeface="Arial"/>
            </a:endParaRPr>
          </a:p>
          <a:p>
            <a:pPr indent="-285750" lvl="0" marL="457200" rtl="0" algn="l">
              <a:lnSpc>
                <a:spcPct val="100000"/>
              </a:lnSpc>
              <a:spcBef>
                <a:spcPts val="1400"/>
              </a:spcBef>
              <a:spcAft>
                <a:spcPts val="0"/>
              </a:spcAft>
              <a:buClr>
                <a:srgbClr val="000000"/>
              </a:buClr>
              <a:buSzPts val="900"/>
              <a:buFont typeface="Arial"/>
              <a:buChar char="●"/>
            </a:pPr>
            <a:r>
              <a:rPr b="1" lang="en" sz="900">
                <a:solidFill>
                  <a:srgbClr val="000000"/>
                </a:solidFill>
                <a:latin typeface="Arial"/>
                <a:ea typeface="Arial"/>
                <a:cs typeface="Arial"/>
                <a:sym typeface="Arial"/>
              </a:rPr>
              <a:t>Adapt your vocabulary to match your audience.</a:t>
            </a:r>
            <a:endParaRPr b="1" sz="9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900">
              <a:solidFill>
                <a:srgbClr val="000000"/>
              </a:solidFill>
              <a:latin typeface="Arial"/>
              <a:ea typeface="Arial"/>
              <a:cs typeface="Arial"/>
              <a:sym typeface="Arial"/>
            </a:endParaRPr>
          </a:p>
          <a:p>
            <a:pPr indent="-285750" lvl="0" marL="457200" rtl="0" algn="l">
              <a:lnSpc>
                <a:spcPct val="100000"/>
              </a:lnSpc>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Appeal to the needs of your audience.</a:t>
            </a:r>
            <a:endParaRPr b="1" sz="9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900">
              <a:solidFill>
                <a:srgbClr val="000000"/>
              </a:solidFill>
              <a:latin typeface="Arial"/>
              <a:ea typeface="Arial"/>
              <a:cs typeface="Arial"/>
              <a:sym typeface="Arial"/>
            </a:endParaRPr>
          </a:p>
          <a:p>
            <a:pPr indent="-285750" lvl="0" marL="457200" rtl="0" algn="l">
              <a:lnSpc>
                <a:spcPct val="100000"/>
              </a:lnSpc>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Back-up your points with real data.</a:t>
            </a:r>
            <a:endParaRPr b="1" sz="9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900">
              <a:solidFill>
                <a:srgbClr val="000000"/>
              </a:solidFill>
              <a:latin typeface="Arial"/>
              <a:ea typeface="Arial"/>
              <a:cs typeface="Arial"/>
              <a:sym typeface="Arial"/>
            </a:endParaRPr>
          </a:p>
          <a:p>
            <a:pPr indent="-285750" lvl="0" marL="457200" rtl="0" algn="l">
              <a:lnSpc>
                <a:spcPct val="100000"/>
              </a:lnSpc>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Pair your story with an artifact for memorability and alignment.</a:t>
            </a:r>
            <a:endParaRPr b="1" sz="9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900">
              <a:solidFill>
                <a:srgbClr val="000000"/>
              </a:solidFill>
              <a:latin typeface="Arial"/>
              <a:ea typeface="Arial"/>
              <a:cs typeface="Arial"/>
              <a:sym typeface="Arial"/>
            </a:endParaRPr>
          </a:p>
          <a:p>
            <a:pPr indent="-285750" lvl="0" marL="457200" rtl="0" algn="l">
              <a:lnSpc>
                <a:spcPct val="100000"/>
              </a:lnSpc>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Follow up with a summary.</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71" name="Google Shape;4171;p52"/>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KEEP IN MIND</a:t>
            </a:r>
            <a:endParaRPr>
              <a:latin typeface="Arial"/>
              <a:ea typeface="Arial"/>
              <a:cs typeface="Arial"/>
              <a:sym typeface="Arial"/>
            </a:endParaRPr>
          </a:p>
        </p:txBody>
      </p:sp>
      <p:pic>
        <p:nvPicPr>
          <p:cNvPr id="4172" name="Google Shape;4172;p52"/>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73" name="Google Shape;4173;p52"/>
          <p:cNvPicPr preferRelativeResize="0"/>
          <p:nvPr/>
        </p:nvPicPr>
        <p:blipFill rotWithShape="1">
          <a:blip r:embed="rId4">
            <a:alphaModFix/>
          </a:blip>
          <a:srcRect b="0" l="14177" r="14184" t="0"/>
          <a:stretch/>
        </p:blipFill>
        <p:spPr>
          <a:xfrm>
            <a:off x="1117025" y="885625"/>
            <a:ext cx="3524050" cy="32785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7" name="Shape 4177"/>
        <p:cNvGrpSpPr/>
        <p:nvPr/>
      </p:nvGrpSpPr>
      <p:grpSpPr>
        <a:xfrm>
          <a:off x="0" y="0"/>
          <a:ext cx="0" cy="0"/>
          <a:chOff x="0" y="0"/>
          <a:chExt cx="0" cy="0"/>
        </a:xfrm>
      </p:grpSpPr>
      <p:sp>
        <p:nvSpPr>
          <p:cNvPr id="4178" name="Google Shape;4178;p53"/>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Effective Times for Storytelling:</a:t>
            </a:r>
            <a:endParaRPr b="1" sz="900">
              <a:solidFill>
                <a:srgbClr val="000000"/>
              </a:solidFill>
              <a:latin typeface="Arial"/>
              <a:ea typeface="Arial"/>
              <a:cs typeface="Arial"/>
              <a:sym typeface="Arial"/>
            </a:endParaRPr>
          </a:p>
          <a:p>
            <a:pPr indent="0" lvl="0" marL="0" rtl="0" algn="l">
              <a:spcBef>
                <a:spcPts val="1400"/>
              </a:spcBef>
              <a:spcAft>
                <a:spcPts val="0"/>
              </a:spcAft>
              <a:buNone/>
            </a:pPr>
            <a:r>
              <a:rPr b="1" lang="en" sz="900">
                <a:solidFill>
                  <a:srgbClr val="000000"/>
                </a:solidFill>
                <a:latin typeface="Arial"/>
                <a:ea typeface="Arial"/>
                <a:cs typeface="Arial"/>
                <a:sym typeface="Arial"/>
              </a:rPr>
              <a:t>Design Critique - </a:t>
            </a:r>
            <a:endParaRPr b="1" sz="9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333333"/>
                </a:solidFill>
                <a:highlight>
                  <a:srgbClr val="FFFFFF"/>
                </a:highlight>
                <a:latin typeface="Arial"/>
                <a:ea typeface="Arial"/>
                <a:cs typeface="Arial"/>
                <a:sym typeface="Arial"/>
              </a:rPr>
              <a:t>Start the critique by telling your work’s story. Though this might feel silly, not only is it good practice for storytelling to customers, but it loops your audience into the problems you encountered and into your inspirations and decision points</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79" name="Google Shape;4179;p53"/>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EXAMPLE</a:t>
            </a:r>
            <a:endParaRPr>
              <a:latin typeface="Arial"/>
              <a:ea typeface="Arial"/>
              <a:cs typeface="Arial"/>
              <a:sym typeface="Arial"/>
            </a:endParaRPr>
          </a:p>
        </p:txBody>
      </p:sp>
      <p:pic>
        <p:nvPicPr>
          <p:cNvPr id="4180" name="Google Shape;4180;p53"/>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81" name="Google Shape;4181;p53"/>
          <p:cNvPicPr preferRelativeResize="0"/>
          <p:nvPr/>
        </p:nvPicPr>
        <p:blipFill rotWithShape="1">
          <a:blip r:embed="rId4">
            <a:alphaModFix/>
          </a:blip>
          <a:srcRect b="0" l="14443" r="14443" t="0"/>
          <a:stretch/>
        </p:blipFill>
        <p:spPr>
          <a:xfrm>
            <a:off x="1117025" y="885625"/>
            <a:ext cx="3524050" cy="32785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5" name="Shape 4185"/>
        <p:cNvGrpSpPr/>
        <p:nvPr/>
      </p:nvGrpSpPr>
      <p:grpSpPr>
        <a:xfrm>
          <a:off x="0" y="0"/>
          <a:ext cx="0" cy="0"/>
          <a:chOff x="0" y="0"/>
          <a:chExt cx="0" cy="0"/>
        </a:xfrm>
      </p:grpSpPr>
      <p:sp>
        <p:nvSpPr>
          <p:cNvPr id="4186" name="Google Shape;4186;p54"/>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Effective Times for Storytelling</a:t>
            </a:r>
            <a:r>
              <a:rPr lang="en" sz="1400">
                <a:solidFill>
                  <a:srgbClr val="333333"/>
                </a:solidFill>
                <a:highlight>
                  <a:schemeClr val="lt1"/>
                </a:highlight>
                <a:latin typeface="Arial"/>
                <a:ea typeface="Arial"/>
                <a:cs typeface="Arial"/>
                <a:sym typeface="Arial"/>
              </a:rPr>
              <a:t>:</a:t>
            </a:r>
            <a:endParaRPr b="1" sz="900">
              <a:solidFill>
                <a:srgbClr val="000000"/>
              </a:solidFill>
              <a:latin typeface="Arial"/>
              <a:ea typeface="Arial"/>
              <a:cs typeface="Arial"/>
              <a:sym typeface="Arial"/>
            </a:endParaRPr>
          </a:p>
          <a:p>
            <a:pPr indent="0" lvl="0" marL="0" rtl="0" algn="l">
              <a:spcBef>
                <a:spcPts val="140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rPr b="1" lang="en" sz="900">
                <a:solidFill>
                  <a:srgbClr val="000000"/>
                </a:solidFill>
                <a:latin typeface="Arial"/>
                <a:ea typeface="Arial"/>
                <a:cs typeface="Arial"/>
                <a:sym typeface="Arial"/>
              </a:rPr>
              <a:t>Your Portfolio - </a:t>
            </a:r>
            <a:endParaRPr b="1" sz="9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000000"/>
                </a:solidFill>
                <a:latin typeface="Arial"/>
                <a:ea typeface="Arial"/>
                <a:cs typeface="Arial"/>
                <a:sym typeface="Arial"/>
              </a:rPr>
              <a:t>The most effective UX-portfolio presentations have one thing in common: the candidate told a story.</a:t>
            </a:r>
            <a:r>
              <a:rPr b="1" lang="en" sz="900">
                <a:solidFill>
                  <a:srgbClr val="000000"/>
                </a:solidFill>
                <a:latin typeface="Arial"/>
                <a:ea typeface="Arial"/>
                <a:cs typeface="Arial"/>
                <a:sym typeface="Arial"/>
              </a:rPr>
              <a:t> </a:t>
            </a:r>
            <a:r>
              <a:rPr lang="en" sz="900">
                <a:solidFill>
                  <a:srgbClr val="000000"/>
                </a:solidFill>
                <a:latin typeface="Arial"/>
                <a:ea typeface="Arial"/>
                <a:cs typeface="Arial"/>
                <a:sym typeface="Arial"/>
              </a:rPr>
              <a:t>The processes you use to arrive at your final design solutions are likely messy and, at times, even chaotic. Do not censor those moments of reality. Embrace them. Use them to build a story.The processes you use to arrive at your final design solutions are likely messy and, at times, even chaotic. Do not censor those moments of reality. Embrace them. Use them to build a story.</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87" name="Google Shape;4187;p54"/>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EXAMPLE</a:t>
            </a:r>
            <a:endParaRPr>
              <a:latin typeface="Arial"/>
              <a:ea typeface="Arial"/>
              <a:cs typeface="Arial"/>
              <a:sym typeface="Arial"/>
            </a:endParaRPr>
          </a:p>
        </p:txBody>
      </p:sp>
      <p:pic>
        <p:nvPicPr>
          <p:cNvPr id="4188" name="Google Shape;4188;p54"/>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89" name="Google Shape;4189;p54"/>
          <p:cNvPicPr preferRelativeResize="0"/>
          <p:nvPr/>
        </p:nvPicPr>
        <p:blipFill rotWithShape="1">
          <a:blip r:embed="rId4">
            <a:alphaModFix/>
          </a:blip>
          <a:srcRect b="0" l="1413" r="1130" t="0"/>
          <a:stretch/>
        </p:blipFill>
        <p:spPr>
          <a:xfrm>
            <a:off x="1117025" y="885625"/>
            <a:ext cx="3524051" cy="3278576"/>
          </a:xfrm>
          <a:prstGeom prst="rect">
            <a:avLst/>
          </a:prstGeom>
          <a:noFill/>
          <a:ln>
            <a:noFill/>
          </a:ln>
        </p:spPr>
      </p:pic>
      <p:pic>
        <p:nvPicPr>
          <p:cNvPr id="4190" name="Google Shape;4190;p54"/>
          <p:cNvPicPr preferRelativeResize="0"/>
          <p:nvPr/>
        </p:nvPicPr>
        <p:blipFill rotWithShape="1">
          <a:blip r:embed="rId5">
            <a:alphaModFix/>
          </a:blip>
          <a:srcRect b="13525" l="0" r="0" t="13518"/>
          <a:stretch/>
        </p:blipFill>
        <p:spPr>
          <a:xfrm>
            <a:off x="1117025" y="885625"/>
            <a:ext cx="3524050" cy="32785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4" name="Shape 4194"/>
        <p:cNvGrpSpPr/>
        <p:nvPr/>
      </p:nvGrpSpPr>
      <p:grpSpPr>
        <a:xfrm>
          <a:off x="0" y="0"/>
          <a:ext cx="0" cy="0"/>
          <a:chOff x="0" y="0"/>
          <a:chExt cx="0" cy="0"/>
        </a:xfrm>
      </p:grpSpPr>
      <p:sp>
        <p:nvSpPr>
          <p:cNvPr id="4195" name="Google Shape;4195;p55"/>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sz="1400">
                <a:solidFill>
                  <a:srgbClr val="333333"/>
                </a:solidFill>
                <a:highlight>
                  <a:schemeClr val="lt1"/>
                </a:highlight>
                <a:latin typeface="Arial"/>
                <a:ea typeface="Arial"/>
                <a:cs typeface="Arial"/>
                <a:sym typeface="Arial"/>
              </a:rPr>
              <a:t>Effective Times for Storytelling:</a:t>
            </a:r>
            <a:endParaRPr b="1" sz="900">
              <a:solidFill>
                <a:srgbClr val="000000"/>
              </a:solidFill>
              <a:latin typeface="Arial"/>
              <a:ea typeface="Arial"/>
              <a:cs typeface="Arial"/>
              <a:sym typeface="Arial"/>
            </a:endParaRPr>
          </a:p>
          <a:p>
            <a:pPr indent="0" lvl="0" marL="0" rtl="0" algn="l">
              <a:spcBef>
                <a:spcPts val="1400"/>
              </a:spcBef>
              <a:spcAft>
                <a:spcPts val="0"/>
              </a:spcAft>
              <a:buNone/>
            </a:pPr>
            <a:r>
              <a:rPr b="1" lang="en" sz="900">
                <a:solidFill>
                  <a:srgbClr val="000000"/>
                </a:solidFill>
                <a:latin typeface="Arial"/>
                <a:ea typeface="Arial"/>
                <a:cs typeface="Arial"/>
                <a:sym typeface="Arial"/>
              </a:rPr>
              <a:t>Presenting your research + design  to clients/stakeholders.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rPr b="1" lang="en" sz="900">
                <a:solidFill>
                  <a:srgbClr val="000000"/>
                </a:solidFill>
                <a:latin typeface="Arial"/>
                <a:ea typeface="Arial"/>
                <a:cs typeface="Arial"/>
                <a:sym typeface="Arial"/>
              </a:rPr>
              <a:t>Can you think of any other instances when storytelling can help you in your role as a designer?</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196" name="Google Shape;4196;p55"/>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ACTIVITY</a:t>
            </a:r>
            <a:endParaRPr>
              <a:latin typeface="Arial"/>
              <a:ea typeface="Arial"/>
              <a:cs typeface="Arial"/>
              <a:sym typeface="Arial"/>
            </a:endParaRPr>
          </a:p>
        </p:txBody>
      </p:sp>
      <p:pic>
        <p:nvPicPr>
          <p:cNvPr id="4197" name="Google Shape;4197;p55"/>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198" name="Google Shape;4198;p55"/>
          <p:cNvPicPr preferRelativeResize="0"/>
          <p:nvPr/>
        </p:nvPicPr>
        <p:blipFill rotWithShape="1">
          <a:blip r:embed="rId4">
            <a:alphaModFix/>
          </a:blip>
          <a:srcRect b="0" l="-1183" r="0" t="0"/>
          <a:stretch/>
        </p:blipFill>
        <p:spPr>
          <a:xfrm>
            <a:off x="1117025" y="885625"/>
            <a:ext cx="3524050" cy="3278576"/>
          </a:xfrm>
          <a:prstGeom prst="rect">
            <a:avLst/>
          </a:prstGeom>
          <a:noFill/>
          <a:ln>
            <a:noFill/>
          </a:ln>
        </p:spPr>
      </p:pic>
      <p:pic>
        <p:nvPicPr>
          <p:cNvPr id="4199" name="Google Shape;4199;p55"/>
          <p:cNvPicPr preferRelativeResize="0"/>
          <p:nvPr/>
        </p:nvPicPr>
        <p:blipFill rotWithShape="1">
          <a:blip r:embed="rId5">
            <a:alphaModFix/>
          </a:blip>
          <a:srcRect b="0" l="0" r="-979" t="0"/>
          <a:stretch/>
        </p:blipFill>
        <p:spPr>
          <a:xfrm>
            <a:off x="1117025" y="885625"/>
            <a:ext cx="3524050" cy="3278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0" name="Shape 3980"/>
        <p:cNvGrpSpPr/>
        <p:nvPr/>
      </p:nvGrpSpPr>
      <p:grpSpPr>
        <a:xfrm>
          <a:off x="0" y="0"/>
          <a:ext cx="0" cy="0"/>
          <a:chOff x="0" y="0"/>
          <a:chExt cx="0" cy="0"/>
        </a:xfrm>
      </p:grpSpPr>
      <p:sp>
        <p:nvSpPr>
          <p:cNvPr id="3981" name="Google Shape;3981;p29"/>
          <p:cNvSpPr/>
          <p:nvPr/>
        </p:nvSpPr>
        <p:spPr>
          <a:xfrm>
            <a:off x="2973542" y="883575"/>
            <a:ext cx="3349200" cy="1535400"/>
          </a:xfrm>
          <a:prstGeom prst="rect">
            <a:avLst/>
          </a:prstGeom>
          <a:solidFill>
            <a:srgbClr val="F9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2" name="Google Shape;3982;p29"/>
          <p:cNvSpPr/>
          <p:nvPr/>
        </p:nvSpPr>
        <p:spPr>
          <a:xfrm>
            <a:off x="2821267" y="713225"/>
            <a:ext cx="3349200" cy="15354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3983" name="Google Shape;3983;p29"/>
          <p:cNvPicPr preferRelativeResize="0"/>
          <p:nvPr/>
        </p:nvPicPr>
        <p:blipFill rotWithShape="1">
          <a:blip r:embed="rId3">
            <a:alphaModFix/>
          </a:blip>
          <a:srcRect b="0" l="5523" r="5523" t="0"/>
          <a:stretch/>
        </p:blipFill>
        <p:spPr>
          <a:xfrm>
            <a:off x="2847425" y="2642850"/>
            <a:ext cx="3338974" cy="2500650"/>
          </a:xfrm>
          <a:prstGeom prst="rect">
            <a:avLst/>
          </a:prstGeom>
          <a:noFill/>
          <a:ln>
            <a:noFill/>
          </a:ln>
        </p:spPr>
      </p:pic>
      <p:sp>
        <p:nvSpPr>
          <p:cNvPr id="3984" name="Google Shape;3984;p29"/>
          <p:cNvSpPr txBox="1"/>
          <p:nvPr>
            <p:ph idx="2" type="subTitle"/>
          </p:nvPr>
        </p:nvSpPr>
        <p:spPr>
          <a:xfrm>
            <a:off x="3041088" y="1289800"/>
            <a:ext cx="2934000" cy="75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Senior UX Designer @ Infosys/Wongdoody</a:t>
            </a:r>
            <a:endParaRPr>
              <a:latin typeface="Arial"/>
              <a:ea typeface="Arial"/>
              <a:cs typeface="Arial"/>
              <a:sym typeface="Arial"/>
            </a:endParaRPr>
          </a:p>
          <a:p>
            <a:pPr indent="0" lvl="0" marL="0" rtl="0" algn="ctr">
              <a:spcBef>
                <a:spcPts val="0"/>
              </a:spcBef>
              <a:spcAft>
                <a:spcPts val="0"/>
              </a:spcAft>
              <a:buNone/>
            </a:pPr>
            <a:r>
              <a:rPr lang="en">
                <a:latin typeface="Arial"/>
                <a:ea typeface="Arial"/>
                <a:cs typeface="Arial"/>
                <a:sym typeface="Arial"/>
              </a:rPr>
              <a:t>3.5 years </a:t>
            </a:r>
            <a:r>
              <a:rPr lang="en">
                <a:latin typeface="Arial"/>
                <a:ea typeface="Arial"/>
                <a:cs typeface="Arial"/>
                <a:sym typeface="Arial"/>
              </a:rPr>
              <a:t>Experience</a:t>
            </a:r>
            <a:r>
              <a:rPr lang="en">
                <a:latin typeface="Arial"/>
                <a:ea typeface="Arial"/>
                <a:cs typeface="Arial"/>
                <a:sym typeface="Arial"/>
              </a:rPr>
              <a:t> </a:t>
            </a:r>
            <a:endParaRPr>
              <a:latin typeface="Arial"/>
              <a:ea typeface="Arial"/>
              <a:cs typeface="Arial"/>
              <a:sym typeface="Arial"/>
            </a:endParaRPr>
          </a:p>
        </p:txBody>
      </p:sp>
      <p:sp>
        <p:nvSpPr>
          <p:cNvPr id="3985" name="Google Shape;3985;p29"/>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MEET YOUR INSTRUCTOR</a:t>
            </a:r>
            <a:endParaRPr sz="1600">
              <a:latin typeface="Arial"/>
              <a:ea typeface="Arial"/>
              <a:cs typeface="Arial"/>
              <a:sym typeface="Arial"/>
            </a:endParaRPr>
          </a:p>
        </p:txBody>
      </p:sp>
      <p:sp>
        <p:nvSpPr>
          <p:cNvPr id="3986" name="Google Shape;3986;p29"/>
          <p:cNvSpPr txBox="1"/>
          <p:nvPr>
            <p:ph idx="1" type="subTitle"/>
          </p:nvPr>
        </p:nvSpPr>
        <p:spPr>
          <a:xfrm>
            <a:off x="3039063" y="994525"/>
            <a:ext cx="2934000" cy="35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Rahel Campbell</a:t>
            </a:r>
            <a:endParaRPr>
              <a:solidFill>
                <a:schemeClr val="dk2"/>
              </a:solidFill>
              <a:latin typeface="Arial"/>
              <a:ea typeface="Arial"/>
              <a:cs typeface="Arial"/>
              <a:sym typeface="Arial"/>
            </a:endParaRPr>
          </a:p>
        </p:txBody>
      </p:sp>
      <p:pic>
        <p:nvPicPr>
          <p:cNvPr id="3987" name="Google Shape;3987;p29"/>
          <p:cNvPicPr preferRelativeResize="0"/>
          <p:nvPr/>
        </p:nvPicPr>
        <p:blipFill rotWithShape="1">
          <a:blip r:embed="rId4">
            <a:alphaModFix/>
          </a:blip>
          <a:srcRect b="0" l="0" r="0" t="0"/>
          <a:stretch/>
        </p:blipFill>
        <p:spPr>
          <a:xfrm>
            <a:off x="2847425" y="2642850"/>
            <a:ext cx="3338975" cy="250423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3" name="Shape 4203"/>
        <p:cNvGrpSpPr/>
        <p:nvPr/>
      </p:nvGrpSpPr>
      <p:grpSpPr>
        <a:xfrm>
          <a:off x="0" y="0"/>
          <a:ext cx="0" cy="0"/>
          <a:chOff x="0" y="0"/>
          <a:chExt cx="0" cy="0"/>
        </a:xfrm>
      </p:grpSpPr>
      <p:sp>
        <p:nvSpPr>
          <p:cNvPr id="4204" name="Google Shape;4204;p56"/>
          <p:cNvSpPr txBox="1"/>
          <p:nvPr>
            <p:ph idx="1" type="subTitle"/>
          </p:nvPr>
        </p:nvSpPr>
        <p:spPr>
          <a:xfrm>
            <a:off x="892475" y="3029100"/>
            <a:ext cx="2260200" cy="73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
              </a:spcAft>
              <a:buNone/>
            </a:pPr>
            <a:r>
              <a:rPr lang="en">
                <a:latin typeface="Arial"/>
                <a:ea typeface="Arial"/>
                <a:cs typeface="Arial"/>
                <a:sym typeface="Arial"/>
              </a:rPr>
              <a:t>Design Critique and Storytelling Pt. 2</a:t>
            </a:r>
            <a:endParaRPr>
              <a:latin typeface="Arial"/>
              <a:ea typeface="Arial"/>
              <a:cs typeface="Arial"/>
              <a:sym typeface="Arial"/>
            </a:endParaRPr>
          </a:p>
        </p:txBody>
      </p:sp>
      <p:pic>
        <p:nvPicPr>
          <p:cNvPr id="4205" name="Google Shape;4205;p56"/>
          <p:cNvPicPr preferRelativeResize="0"/>
          <p:nvPr/>
        </p:nvPicPr>
        <p:blipFill>
          <a:blip r:embed="rId3">
            <a:alphaModFix/>
          </a:blip>
          <a:stretch>
            <a:fillRect/>
          </a:stretch>
        </p:blipFill>
        <p:spPr>
          <a:xfrm>
            <a:off x="209625" y="176950"/>
            <a:ext cx="776800" cy="361308"/>
          </a:xfrm>
          <a:prstGeom prst="rect">
            <a:avLst/>
          </a:prstGeom>
          <a:noFill/>
          <a:ln>
            <a:noFill/>
          </a:ln>
        </p:spPr>
      </p:pic>
      <p:sp>
        <p:nvSpPr>
          <p:cNvPr id="4206" name="Google Shape;4206;p56"/>
          <p:cNvSpPr txBox="1"/>
          <p:nvPr>
            <p:ph idx="4294967295" type="ctrTitle"/>
          </p:nvPr>
        </p:nvSpPr>
        <p:spPr>
          <a:xfrm>
            <a:off x="722100" y="1671900"/>
            <a:ext cx="2512500" cy="11373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a:latin typeface="Arial"/>
                <a:ea typeface="Arial"/>
                <a:cs typeface="Arial"/>
                <a:sym typeface="Arial"/>
              </a:rPr>
              <a:t>What to Expect  </a:t>
            </a:r>
            <a:endParaRPr sz="2800">
              <a:latin typeface="Arial"/>
              <a:ea typeface="Arial"/>
              <a:cs typeface="Arial"/>
              <a:sym typeface="Arial"/>
            </a:endParaRPr>
          </a:p>
        </p:txBody>
      </p:sp>
      <p:sp>
        <p:nvSpPr>
          <p:cNvPr id="4207" name="Google Shape;4207;p56"/>
          <p:cNvSpPr txBox="1"/>
          <p:nvPr>
            <p:ph idx="4294967295" type="title"/>
          </p:nvPr>
        </p:nvSpPr>
        <p:spPr>
          <a:xfrm>
            <a:off x="722100" y="941825"/>
            <a:ext cx="2512500" cy="7302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a:solidFill>
                  <a:srgbClr val="F95A61"/>
                </a:solidFill>
                <a:latin typeface="Arial"/>
                <a:ea typeface="Arial"/>
                <a:cs typeface="Arial"/>
                <a:sym typeface="Arial"/>
              </a:rPr>
              <a:t>03</a:t>
            </a:r>
            <a:endParaRPr>
              <a:solidFill>
                <a:srgbClr val="F95A6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1" name="Shape 4211"/>
        <p:cNvGrpSpPr/>
        <p:nvPr/>
      </p:nvGrpSpPr>
      <p:grpSpPr>
        <a:xfrm>
          <a:off x="0" y="0"/>
          <a:ext cx="0" cy="0"/>
          <a:chOff x="0" y="0"/>
          <a:chExt cx="0" cy="0"/>
        </a:xfrm>
      </p:grpSpPr>
      <p:sp>
        <p:nvSpPr>
          <p:cNvPr id="4212" name="Google Shape;4212;p57"/>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Here’s what we’ve covered so far in the cohort:</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User Research and Testing</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Low-to-high prototyping in Figma</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Research Synthesis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213" name="Google Shape;4213;p57"/>
          <p:cNvSpPr txBox="1"/>
          <p:nvPr>
            <p:ph type="ctrTitle"/>
          </p:nvPr>
        </p:nvSpPr>
        <p:spPr>
          <a:xfrm rot="-5400000">
            <a:off x="-1984625" y="2470525"/>
            <a:ext cx="4640100" cy="2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pic>
        <p:nvPicPr>
          <p:cNvPr id="4214" name="Google Shape;4214;p57"/>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215" name="Google Shape;4215;p57"/>
          <p:cNvPicPr preferRelativeResize="0"/>
          <p:nvPr/>
        </p:nvPicPr>
        <p:blipFill>
          <a:blip r:embed="rId4">
            <a:alphaModFix/>
          </a:blip>
          <a:stretch>
            <a:fillRect/>
          </a:stretch>
        </p:blipFill>
        <p:spPr>
          <a:xfrm>
            <a:off x="1104825" y="1021925"/>
            <a:ext cx="3560525" cy="2373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9" name="Shape 4219"/>
        <p:cNvGrpSpPr/>
        <p:nvPr/>
      </p:nvGrpSpPr>
      <p:grpSpPr>
        <a:xfrm>
          <a:off x="0" y="0"/>
          <a:ext cx="0" cy="0"/>
          <a:chOff x="0" y="0"/>
          <a:chExt cx="0" cy="0"/>
        </a:xfrm>
      </p:grpSpPr>
      <p:sp>
        <p:nvSpPr>
          <p:cNvPr id="4220" name="Google Shape;4220;p58"/>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Here’s what we’re asking students to present:</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Brief introduction to problem statement</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An overview of your insights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An overview of your solutions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1-2 examples of lessons learned</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1-2 examples of recommended next steps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221" name="Google Shape;4221;p58"/>
          <p:cNvSpPr txBox="1"/>
          <p:nvPr>
            <p:ph type="ctrTitle"/>
          </p:nvPr>
        </p:nvSpPr>
        <p:spPr>
          <a:xfrm rot="-5400000">
            <a:off x="-1979750" y="2475475"/>
            <a:ext cx="4640100" cy="1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pic>
        <p:nvPicPr>
          <p:cNvPr id="4222" name="Google Shape;4222;p58"/>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223" name="Google Shape;4223;p58"/>
          <p:cNvPicPr preferRelativeResize="0"/>
          <p:nvPr/>
        </p:nvPicPr>
        <p:blipFill rotWithShape="1">
          <a:blip r:embed="rId4">
            <a:alphaModFix/>
          </a:blip>
          <a:srcRect b="0" l="0" r="0" t="0"/>
          <a:stretch/>
        </p:blipFill>
        <p:spPr>
          <a:xfrm>
            <a:off x="1104825" y="1021925"/>
            <a:ext cx="3560525" cy="2373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7" name="Shape 4227"/>
        <p:cNvGrpSpPr/>
        <p:nvPr/>
      </p:nvGrpSpPr>
      <p:grpSpPr>
        <a:xfrm>
          <a:off x="0" y="0"/>
          <a:ext cx="0" cy="0"/>
          <a:chOff x="0" y="0"/>
          <a:chExt cx="0" cy="0"/>
        </a:xfrm>
      </p:grpSpPr>
      <p:sp>
        <p:nvSpPr>
          <p:cNvPr id="4228" name="Google Shape;4228;p59"/>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H</a:t>
            </a:r>
            <a:r>
              <a:rPr b="1" lang="en" sz="1400">
                <a:solidFill>
                  <a:srgbClr val="000000"/>
                </a:solidFill>
                <a:latin typeface="Arial"/>
                <a:ea typeface="Arial"/>
                <a:cs typeface="Arial"/>
                <a:sym typeface="Arial"/>
              </a:rPr>
              <a:t>ere’s what we’re asking students to present:</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Brief introduction to problem statement</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What is the problem and who is the targeted audience member(s).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229" name="Google Shape;4229;p59"/>
          <p:cNvSpPr txBox="1"/>
          <p:nvPr>
            <p:ph type="ctrTitle"/>
          </p:nvPr>
        </p:nvSpPr>
        <p:spPr>
          <a:xfrm rot="-5400000">
            <a:off x="-1979750" y="2475475"/>
            <a:ext cx="4640100" cy="1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pic>
        <p:nvPicPr>
          <p:cNvPr id="4230" name="Google Shape;4230;p59"/>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231" name="Google Shape;4231;p59"/>
          <p:cNvPicPr preferRelativeResize="0"/>
          <p:nvPr/>
        </p:nvPicPr>
        <p:blipFill rotWithShape="1">
          <a:blip r:embed="rId4">
            <a:alphaModFix/>
          </a:blip>
          <a:srcRect b="0" l="0" r="0" t="0"/>
          <a:stretch/>
        </p:blipFill>
        <p:spPr>
          <a:xfrm>
            <a:off x="1104825" y="1021925"/>
            <a:ext cx="3560525" cy="2373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sp>
        <p:nvSpPr>
          <p:cNvPr id="4236" name="Google Shape;4236;p60"/>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Here’s what we’re asking students to present:</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An overview of your insights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Provide a snapshot of the insights you gathered during research and testing. What did you learn from your participants? What were the top 2-3 themes? Pay close attention to how these insights provided direction for your designs and why.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237" name="Google Shape;4237;p60"/>
          <p:cNvSpPr txBox="1"/>
          <p:nvPr>
            <p:ph type="ctrTitle"/>
          </p:nvPr>
        </p:nvSpPr>
        <p:spPr>
          <a:xfrm rot="-5400000">
            <a:off x="-1979750" y="2475475"/>
            <a:ext cx="4640100" cy="1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pic>
        <p:nvPicPr>
          <p:cNvPr id="4238" name="Google Shape;4238;p60"/>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239" name="Google Shape;4239;p60"/>
          <p:cNvPicPr preferRelativeResize="0"/>
          <p:nvPr/>
        </p:nvPicPr>
        <p:blipFill>
          <a:blip r:embed="rId4">
            <a:alphaModFix/>
          </a:blip>
          <a:stretch>
            <a:fillRect/>
          </a:stretch>
        </p:blipFill>
        <p:spPr>
          <a:xfrm>
            <a:off x="1104825" y="1021925"/>
            <a:ext cx="3560525" cy="2373100"/>
          </a:xfrm>
          <a:prstGeom prst="rect">
            <a:avLst/>
          </a:prstGeom>
          <a:noFill/>
          <a:ln>
            <a:noFill/>
          </a:ln>
        </p:spPr>
      </p:pic>
      <p:pic>
        <p:nvPicPr>
          <p:cNvPr id="4240" name="Google Shape;4240;p60"/>
          <p:cNvPicPr preferRelativeResize="0"/>
          <p:nvPr/>
        </p:nvPicPr>
        <p:blipFill rotWithShape="1">
          <a:blip r:embed="rId5">
            <a:alphaModFix/>
          </a:blip>
          <a:srcRect b="0" l="0" r="0" t="0"/>
          <a:stretch/>
        </p:blipFill>
        <p:spPr>
          <a:xfrm>
            <a:off x="1104825" y="1021925"/>
            <a:ext cx="3560525" cy="2373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4" name="Shape 4244"/>
        <p:cNvGrpSpPr/>
        <p:nvPr/>
      </p:nvGrpSpPr>
      <p:grpSpPr>
        <a:xfrm>
          <a:off x="0" y="0"/>
          <a:ext cx="0" cy="0"/>
          <a:chOff x="0" y="0"/>
          <a:chExt cx="0" cy="0"/>
        </a:xfrm>
      </p:grpSpPr>
      <p:sp>
        <p:nvSpPr>
          <p:cNvPr id="4245" name="Google Shape;4245;p61"/>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Here’s what we’re asking students to present:</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An overview of your solution</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Your designed solution from low-to-high fidelity. An example is two to three images aligned next to each other to show how you went from low-fidelity to high-fidelity design. Reiterate how any insights played a role in the updates of your designs.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246" name="Google Shape;4246;p61"/>
          <p:cNvSpPr txBox="1"/>
          <p:nvPr>
            <p:ph type="ctrTitle"/>
          </p:nvPr>
        </p:nvSpPr>
        <p:spPr>
          <a:xfrm rot="-5400000">
            <a:off x="-1979750" y="2475475"/>
            <a:ext cx="4640100" cy="1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pic>
        <p:nvPicPr>
          <p:cNvPr id="4247" name="Google Shape;4247;p61"/>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248" name="Google Shape;4248;p61"/>
          <p:cNvPicPr preferRelativeResize="0"/>
          <p:nvPr/>
        </p:nvPicPr>
        <p:blipFill>
          <a:blip r:embed="rId4">
            <a:alphaModFix/>
          </a:blip>
          <a:stretch>
            <a:fillRect/>
          </a:stretch>
        </p:blipFill>
        <p:spPr>
          <a:xfrm>
            <a:off x="1104825" y="1021925"/>
            <a:ext cx="3560525" cy="2373100"/>
          </a:xfrm>
          <a:prstGeom prst="rect">
            <a:avLst/>
          </a:prstGeom>
          <a:noFill/>
          <a:ln>
            <a:noFill/>
          </a:ln>
        </p:spPr>
      </p:pic>
      <p:pic>
        <p:nvPicPr>
          <p:cNvPr id="4249" name="Google Shape;4249;p61"/>
          <p:cNvPicPr preferRelativeResize="0"/>
          <p:nvPr/>
        </p:nvPicPr>
        <p:blipFill rotWithShape="1">
          <a:blip r:embed="rId5">
            <a:alphaModFix/>
          </a:blip>
          <a:srcRect b="0" l="0" r="0" t="0"/>
          <a:stretch/>
        </p:blipFill>
        <p:spPr>
          <a:xfrm>
            <a:off x="1104825" y="1021925"/>
            <a:ext cx="3560525" cy="2373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3" name="Shape 4253"/>
        <p:cNvGrpSpPr/>
        <p:nvPr/>
      </p:nvGrpSpPr>
      <p:grpSpPr>
        <a:xfrm>
          <a:off x="0" y="0"/>
          <a:ext cx="0" cy="0"/>
          <a:chOff x="0" y="0"/>
          <a:chExt cx="0" cy="0"/>
        </a:xfrm>
      </p:grpSpPr>
      <p:sp>
        <p:nvSpPr>
          <p:cNvPr id="4254" name="Google Shape;4254;p62"/>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Here’s what we’re asking students to present:</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1-2 examples of lessons learned</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What did you learn during this research and design process? What </a:t>
            </a:r>
            <a:r>
              <a:rPr lang="en" sz="1400">
                <a:solidFill>
                  <a:srgbClr val="000000"/>
                </a:solidFill>
                <a:latin typeface="Arial"/>
                <a:ea typeface="Arial"/>
                <a:cs typeface="Arial"/>
                <a:sym typeface="Arial"/>
              </a:rPr>
              <a:t>surprised</a:t>
            </a:r>
            <a:r>
              <a:rPr lang="en" sz="1400">
                <a:solidFill>
                  <a:srgbClr val="000000"/>
                </a:solidFill>
                <a:latin typeface="Arial"/>
                <a:ea typeface="Arial"/>
                <a:cs typeface="Arial"/>
                <a:sym typeface="Arial"/>
              </a:rPr>
              <a:t> you? What were the challenges and pain points you endured, if any?</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255" name="Google Shape;4255;p62"/>
          <p:cNvSpPr txBox="1"/>
          <p:nvPr>
            <p:ph type="ctrTitle"/>
          </p:nvPr>
        </p:nvSpPr>
        <p:spPr>
          <a:xfrm rot="-5400000">
            <a:off x="-1979750" y="2475475"/>
            <a:ext cx="4640100" cy="1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pic>
        <p:nvPicPr>
          <p:cNvPr id="4256" name="Google Shape;4256;p62"/>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257" name="Google Shape;4257;p62"/>
          <p:cNvPicPr preferRelativeResize="0"/>
          <p:nvPr/>
        </p:nvPicPr>
        <p:blipFill>
          <a:blip r:embed="rId4">
            <a:alphaModFix/>
          </a:blip>
          <a:stretch>
            <a:fillRect/>
          </a:stretch>
        </p:blipFill>
        <p:spPr>
          <a:xfrm>
            <a:off x="1104825" y="1021925"/>
            <a:ext cx="3560525" cy="2373100"/>
          </a:xfrm>
          <a:prstGeom prst="rect">
            <a:avLst/>
          </a:prstGeom>
          <a:noFill/>
          <a:ln>
            <a:noFill/>
          </a:ln>
        </p:spPr>
      </p:pic>
      <p:pic>
        <p:nvPicPr>
          <p:cNvPr id="4258" name="Google Shape;4258;p62"/>
          <p:cNvPicPr preferRelativeResize="0"/>
          <p:nvPr/>
        </p:nvPicPr>
        <p:blipFill rotWithShape="1">
          <a:blip r:embed="rId5">
            <a:alphaModFix/>
          </a:blip>
          <a:srcRect b="0" l="0" r="0" t="0"/>
          <a:stretch/>
        </p:blipFill>
        <p:spPr>
          <a:xfrm>
            <a:off x="1104825" y="1021925"/>
            <a:ext cx="3560525" cy="2373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2" name="Shape 4262"/>
        <p:cNvGrpSpPr/>
        <p:nvPr/>
      </p:nvGrpSpPr>
      <p:grpSpPr>
        <a:xfrm>
          <a:off x="0" y="0"/>
          <a:ext cx="0" cy="0"/>
          <a:chOff x="0" y="0"/>
          <a:chExt cx="0" cy="0"/>
        </a:xfrm>
      </p:grpSpPr>
      <p:sp>
        <p:nvSpPr>
          <p:cNvPr id="4263" name="Google Shape;4263;p63"/>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Here’s what we’re asking students to present:</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1-2 examples of recommended next steps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If you had additional time to work on this project, what would be your top priority? Why would this be your first priority? How would you tackle this priority/go about completing it?</a:t>
            </a:r>
            <a:r>
              <a:rPr b="1" lang="en" sz="900">
                <a:solidFill>
                  <a:srgbClr val="000000"/>
                </a:solidFill>
                <a:latin typeface="Arial"/>
                <a:ea typeface="Arial"/>
                <a:cs typeface="Arial"/>
                <a:sym typeface="Arial"/>
              </a:rPr>
              <a:t>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264" name="Google Shape;4264;p63"/>
          <p:cNvSpPr txBox="1"/>
          <p:nvPr>
            <p:ph type="ctrTitle"/>
          </p:nvPr>
        </p:nvSpPr>
        <p:spPr>
          <a:xfrm rot="-5400000">
            <a:off x="-1979750" y="2475475"/>
            <a:ext cx="4640100" cy="1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pic>
        <p:nvPicPr>
          <p:cNvPr id="4265" name="Google Shape;4265;p63"/>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266" name="Google Shape;4266;p63"/>
          <p:cNvPicPr preferRelativeResize="0"/>
          <p:nvPr/>
        </p:nvPicPr>
        <p:blipFill>
          <a:blip r:embed="rId4">
            <a:alphaModFix/>
          </a:blip>
          <a:stretch>
            <a:fillRect/>
          </a:stretch>
        </p:blipFill>
        <p:spPr>
          <a:xfrm>
            <a:off x="1104825" y="1021925"/>
            <a:ext cx="3560525" cy="2373100"/>
          </a:xfrm>
          <a:prstGeom prst="rect">
            <a:avLst/>
          </a:prstGeom>
          <a:noFill/>
          <a:ln>
            <a:noFill/>
          </a:ln>
        </p:spPr>
      </p:pic>
      <p:pic>
        <p:nvPicPr>
          <p:cNvPr id="4267" name="Google Shape;4267;p63"/>
          <p:cNvPicPr preferRelativeResize="0"/>
          <p:nvPr/>
        </p:nvPicPr>
        <p:blipFill rotWithShape="1">
          <a:blip r:embed="rId5">
            <a:alphaModFix/>
          </a:blip>
          <a:srcRect b="0" l="0" r="0" t="0"/>
          <a:stretch/>
        </p:blipFill>
        <p:spPr>
          <a:xfrm>
            <a:off x="1104825" y="1021925"/>
            <a:ext cx="3560525" cy="2373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1" name="Shape 4271"/>
        <p:cNvGrpSpPr/>
        <p:nvPr/>
      </p:nvGrpSpPr>
      <p:grpSpPr>
        <a:xfrm>
          <a:off x="0" y="0"/>
          <a:ext cx="0" cy="0"/>
          <a:chOff x="0" y="0"/>
          <a:chExt cx="0" cy="0"/>
        </a:xfrm>
      </p:grpSpPr>
      <p:sp>
        <p:nvSpPr>
          <p:cNvPr id="4272" name="Google Shape;4272;p64"/>
          <p:cNvSpPr txBox="1"/>
          <p:nvPr>
            <p:ph idx="1" type="subTitle"/>
          </p:nvPr>
        </p:nvSpPr>
        <p:spPr>
          <a:xfrm>
            <a:off x="4762200" y="885700"/>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Logistics:</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Each student will have ~5 minutes to present to the class. Presentations are not required but strongly encouraged to </a:t>
            </a:r>
            <a:r>
              <a:rPr lang="en">
                <a:solidFill>
                  <a:srgbClr val="000000"/>
                </a:solidFill>
                <a:latin typeface="Arial"/>
                <a:ea typeface="Arial"/>
                <a:cs typeface="Arial"/>
                <a:sym typeface="Arial"/>
              </a:rPr>
              <a:t>receive</a:t>
            </a:r>
            <a:r>
              <a:rPr lang="en">
                <a:solidFill>
                  <a:srgbClr val="000000"/>
                </a:solidFill>
                <a:latin typeface="Arial"/>
                <a:ea typeface="Arial"/>
                <a:cs typeface="Arial"/>
                <a:sym typeface="Arial"/>
              </a:rPr>
              <a:t> the benefits of practicing design and critique</a:t>
            </a:r>
            <a:endParaRPr>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Present with 5-7 slides in a format of your </a:t>
            </a:r>
            <a:r>
              <a:rPr lang="en">
                <a:solidFill>
                  <a:srgbClr val="000000"/>
                </a:solidFill>
                <a:latin typeface="Arial"/>
                <a:ea typeface="Arial"/>
                <a:cs typeface="Arial"/>
                <a:sym typeface="Arial"/>
              </a:rPr>
              <a:t>choice</a:t>
            </a:r>
            <a:r>
              <a:rPr lang="en">
                <a:solidFill>
                  <a:srgbClr val="000000"/>
                </a:solidFill>
                <a:latin typeface="Arial"/>
                <a:ea typeface="Arial"/>
                <a:cs typeface="Arial"/>
                <a:sym typeface="Arial"/>
              </a:rPr>
              <a:t> (Google Slides, PowerPoint, Keynote, etc.) and be prepared to screenshare</a:t>
            </a:r>
            <a:endParaRPr>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As each student is presenting, we ask that others take notes of effective feedback per student/presentation and be ready to share</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Remember - this is a safe space!</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273" name="Google Shape;4273;p64"/>
          <p:cNvSpPr txBox="1"/>
          <p:nvPr>
            <p:ph type="ctrTitle"/>
          </p:nvPr>
        </p:nvSpPr>
        <p:spPr>
          <a:xfrm rot="-5400000">
            <a:off x="-1979750" y="2475475"/>
            <a:ext cx="4640100" cy="1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pic>
        <p:nvPicPr>
          <p:cNvPr id="4274" name="Google Shape;4274;p64"/>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275" name="Google Shape;4275;p64"/>
          <p:cNvPicPr preferRelativeResize="0"/>
          <p:nvPr/>
        </p:nvPicPr>
        <p:blipFill>
          <a:blip r:embed="rId4">
            <a:alphaModFix/>
          </a:blip>
          <a:stretch>
            <a:fillRect/>
          </a:stretch>
        </p:blipFill>
        <p:spPr>
          <a:xfrm>
            <a:off x="1104825" y="1021925"/>
            <a:ext cx="3560525" cy="2373100"/>
          </a:xfrm>
          <a:prstGeom prst="rect">
            <a:avLst/>
          </a:prstGeom>
          <a:noFill/>
          <a:ln>
            <a:noFill/>
          </a:ln>
        </p:spPr>
      </p:pic>
      <p:pic>
        <p:nvPicPr>
          <p:cNvPr id="4276" name="Google Shape;4276;p64"/>
          <p:cNvPicPr preferRelativeResize="0"/>
          <p:nvPr/>
        </p:nvPicPr>
        <p:blipFill rotWithShape="1">
          <a:blip r:embed="rId5">
            <a:alphaModFix/>
          </a:blip>
          <a:srcRect b="0" l="0" r="0" t="0"/>
          <a:stretch/>
        </p:blipFill>
        <p:spPr>
          <a:xfrm>
            <a:off x="1104825" y="1021925"/>
            <a:ext cx="3560525" cy="237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0" name="Shape 4280"/>
        <p:cNvGrpSpPr/>
        <p:nvPr/>
      </p:nvGrpSpPr>
      <p:grpSpPr>
        <a:xfrm>
          <a:off x="0" y="0"/>
          <a:ext cx="0" cy="0"/>
          <a:chOff x="0" y="0"/>
          <a:chExt cx="0" cy="0"/>
        </a:xfrm>
      </p:grpSpPr>
      <p:sp>
        <p:nvSpPr>
          <p:cNvPr id="4281" name="Google Shape;4281;p65"/>
          <p:cNvSpPr txBox="1"/>
          <p:nvPr>
            <p:ph idx="1" type="subTitle"/>
          </p:nvPr>
        </p:nvSpPr>
        <p:spPr>
          <a:xfrm>
            <a:off x="4785550" y="1905050"/>
            <a:ext cx="3616200" cy="8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33333"/>
                </a:solidFill>
                <a:highlight>
                  <a:schemeClr val="lt1"/>
                </a:highlight>
                <a:latin typeface="Arial"/>
                <a:ea typeface="Arial"/>
                <a:cs typeface="Arial"/>
                <a:sym typeface="Arial"/>
              </a:rPr>
              <a:t>Any Questions?</a:t>
            </a:r>
            <a:endParaRPr sz="1400">
              <a:solidFill>
                <a:srgbClr val="333333"/>
              </a:solidFill>
              <a:highlight>
                <a:schemeClr val="lt1"/>
              </a:highlight>
              <a:latin typeface="Arial"/>
              <a:ea typeface="Arial"/>
              <a:cs typeface="Arial"/>
              <a:sym typeface="Arial"/>
            </a:endParaRPr>
          </a:p>
          <a:p>
            <a:pPr indent="0" lvl="0" marL="0" rtl="0" algn="l">
              <a:spcBef>
                <a:spcPts val="0"/>
              </a:spcBef>
              <a:spcAft>
                <a:spcPts val="0"/>
              </a:spcAft>
              <a:buNone/>
            </a:pPr>
            <a:r>
              <a:rPr lang="en" sz="1400">
                <a:solidFill>
                  <a:srgbClr val="333333"/>
                </a:solidFill>
                <a:highlight>
                  <a:schemeClr val="lt1"/>
                </a:highlight>
                <a:latin typeface="Arial"/>
                <a:ea typeface="Arial"/>
                <a:cs typeface="Arial"/>
                <a:sym typeface="Arial"/>
              </a:rPr>
              <a:t>What did you learn </a:t>
            </a:r>
            <a:r>
              <a:rPr lang="en" sz="1400">
                <a:solidFill>
                  <a:srgbClr val="333333"/>
                </a:solidFill>
                <a:highlight>
                  <a:schemeClr val="lt1"/>
                </a:highlight>
                <a:latin typeface="Arial"/>
                <a:ea typeface="Arial"/>
                <a:cs typeface="Arial"/>
                <a:sym typeface="Arial"/>
              </a:rPr>
              <a:t>new</a:t>
            </a:r>
            <a:r>
              <a:rPr lang="en" sz="1400">
                <a:solidFill>
                  <a:srgbClr val="333333"/>
                </a:solidFill>
                <a:highlight>
                  <a:schemeClr val="lt1"/>
                </a:highlight>
                <a:latin typeface="Arial"/>
                <a:ea typeface="Arial"/>
                <a:cs typeface="Arial"/>
                <a:sym typeface="Arial"/>
              </a:rPr>
              <a:t> today?</a:t>
            </a:r>
            <a:endParaRPr sz="1400">
              <a:solidFill>
                <a:srgbClr val="333333"/>
              </a:solidFill>
              <a:highlight>
                <a:schemeClr val="lt1"/>
              </a:highlight>
              <a:latin typeface="Arial"/>
              <a:ea typeface="Arial"/>
              <a:cs typeface="Arial"/>
              <a:sym typeface="Arial"/>
            </a:endParaRPr>
          </a:p>
          <a:p>
            <a:pPr indent="0" lvl="0" marL="0" rtl="0" algn="l">
              <a:spcBef>
                <a:spcPts val="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0"/>
              </a:spcBef>
              <a:spcAft>
                <a:spcPts val="0"/>
              </a:spcAft>
              <a:buNone/>
            </a:pPr>
            <a:r>
              <a:rPr b="1" lang="en" sz="1400">
                <a:solidFill>
                  <a:srgbClr val="333333"/>
                </a:solidFill>
                <a:highlight>
                  <a:schemeClr val="lt1"/>
                </a:highlight>
                <a:latin typeface="Arial"/>
                <a:ea typeface="Arial"/>
                <a:cs typeface="Arial"/>
                <a:sym typeface="Arial"/>
              </a:rPr>
              <a:t>See you next Monday 07/12 at 6pm ET!</a:t>
            </a:r>
            <a:endParaRPr b="1" sz="1400">
              <a:solidFill>
                <a:srgbClr val="333333"/>
              </a:solidFill>
              <a:highlight>
                <a:schemeClr val="lt1"/>
              </a:highlight>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333333"/>
              </a:solidFill>
              <a:highlight>
                <a:schemeClr val="lt1"/>
              </a:highlight>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282" name="Google Shape;4282;p65"/>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THANK YOU</a:t>
            </a:r>
            <a:endParaRPr>
              <a:latin typeface="Arial"/>
              <a:ea typeface="Arial"/>
              <a:cs typeface="Arial"/>
              <a:sym typeface="Arial"/>
            </a:endParaRPr>
          </a:p>
        </p:txBody>
      </p:sp>
      <p:pic>
        <p:nvPicPr>
          <p:cNvPr id="4283" name="Google Shape;4283;p65"/>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284" name="Google Shape;4284;p65"/>
          <p:cNvPicPr preferRelativeResize="0"/>
          <p:nvPr/>
        </p:nvPicPr>
        <p:blipFill rotWithShape="1">
          <a:blip r:embed="rId4">
            <a:alphaModFix/>
          </a:blip>
          <a:srcRect b="8130" l="0" r="0" t="8138"/>
          <a:stretch/>
        </p:blipFill>
        <p:spPr>
          <a:xfrm>
            <a:off x="1117025" y="885625"/>
            <a:ext cx="3524049" cy="327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1" name="Shape 3991"/>
        <p:cNvGrpSpPr/>
        <p:nvPr/>
      </p:nvGrpSpPr>
      <p:grpSpPr>
        <a:xfrm>
          <a:off x="0" y="0"/>
          <a:ext cx="0" cy="0"/>
          <a:chOff x="0" y="0"/>
          <a:chExt cx="0" cy="0"/>
        </a:xfrm>
      </p:grpSpPr>
      <p:sp>
        <p:nvSpPr>
          <p:cNvPr id="3992" name="Google Shape;3992;p30"/>
          <p:cNvSpPr txBox="1"/>
          <p:nvPr>
            <p:ph idx="1" type="subTitle"/>
          </p:nvPr>
        </p:nvSpPr>
        <p:spPr>
          <a:xfrm>
            <a:off x="892475" y="3029100"/>
            <a:ext cx="2260200" cy="7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Design Critique and Storytelling Pt. 1</a:t>
            </a:r>
            <a:endParaRPr>
              <a:latin typeface="Arial"/>
              <a:ea typeface="Arial"/>
              <a:cs typeface="Arial"/>
              <a:sym typeface="Arial"/>
            </a:endParaRPr>
          </a:p>
        </p:txBody>
      </p:sp>
      <p:pic>
        <p:nvPicPr>
          <p:cNvPr id="3993" name="Google Shape;3993;p30"/>
          <p:cNvPicPr preferRelativeResize="0"/>
          <p:nvPr/>
        </p:nvPicPr>
        <p:blipFill>
          <a:blip r:embed="rId3">
            <a:alphaModFix/>
          </a:blip>
          <a:stretch>
            <a:fillRect/>
          </a:stretch>
        </p:blipFill>
        <p:spPr>
          <a:xfrm>
            <a:off x="209625" y="176950"/>
            <a:ext cx="776800" cy="361308"/>
          </a:xfrm>
          <a:prstGeom prst="rect">
            <a:avLst/>
          </a:prstGeom>
          <a:noFill/>
          <a:ln>
            <a:noFill/>
          </a:ln>
        </p:spPr>
      </p:pic>
      <p:sp>
        <p:nvSpPr>
          <p:cNvPr id="3994" name="Google Shape;3994;p30"/>
          <p:cNvSpPr txBox="1"/>
          <p:nvPr>
            <p:ph idx="4294967295" type="ctrTitle"/>
          </p:nvPr>
        </p:nvSpPr>
        <p:spPr>
          <a:xfrm>
            <a:off x="722100" y="1671900"/>
            <a:ext cx="3195000" cy="12234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a:latin typeface="Arial"/>
                <a:ea typeface="Arial"/>
                <a:cs typeface="Arial"/>
                <a:sym typeface="Arial"/>
              </a:rPr>
              <a:t>TODAY’S AGENDA</a:t>
            </a:r>
            <a:endParaRPr sz="2800">
              <a:latin typeface="Arial"/>
              <a:ea typeface="Arial"/>
              <a:cs typeface="Arial"/>
              <a:sym typeface="Arial"/>
            </a:endParaRPr>
          </a:p>
        </p:txBody>
      </p:sp>
      <p:sp>
        <p:nvSpPr>
          <p:cNvPr id="3995" name="Google Shape;3995;p30"/>
          <p:cNvSpPr txBox="1"/>
          <p:nvPr>
            <p:ph idx="4294967295" type="title"/>
          </p:nvPr>
        </p:nvSpPr>
        <p:spPr>
          <a:xfrm>
            <a:off x="640175" y="941700"/>
            <a:ext cx="2512500" cy="730200"/>
          </a:xfrm>
          <a:prstGeom prst="rect">
            <a:avLst/>
          </a:prstGeom>
        </p:spPr>
        <p:txBody>
          <a:bodyPr anchorCtr="0" anchor="t" bIns="228600" lIns="228600" spcFirstLastPara="1" rIns="228600" wrap="square" tIns="228600">
            <a:noAutofit/>
          </a:bodyPr>
          <a:lstStyle/>
          <a:p>
            <a:pPr indent="0" lvl="0" marL="0" rtl="0" algn="l">
              <a:spcBef>
                <a:spcPts val="0"/>
              </a:spcBef>
              <a:spcAft>
                <a:spcPts val="0"/>
              </a:spcAft>
              <a:buNone/>
            </a:pPr>
            <a:r>
              <a:rPr lang="en">
                <a:solidFill>
                  <a:srgbClr val="F95A61"/>
                </a:solidFill>
                <a:latin typeface="Arial"/>
                <a:ea typeface="Arial"/>
                <a:cs typeface="Arial"/>
                <a:sym typeface="Arial"/>
              </a:rPr>
              <a:t>01</a:t>
            </a:r>
            <a:endParaRPr>
              <a:solidFill>
                <a:srgbClr val="F95A61"/>
              </a:solidFill>
              <a:latin typeface="Arial"/>
              <a:ea typeface="Arial"/>
              <a:cs typeface="Arial"/>
              <a:sym typeface="Arial"/>
            </a:endParaRPr>
          </a:p>
        </p:txBody>
      </p:sp>
      <p:sp>
        <p:nvSpPr>
          <p:cNvPr id="3996" name="Google Shape;3996;p30"/>
          <p:cNvSpPr txBox="1"/>
          <p:nvPr/>
        </p:nvSpPr>
        <p:spPr>
          <a:xfrm>
            <a:off x="5623000" y="792850"/>
            <a:ext cx="3000000" cy="33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t>Design Critique</a:t>
            </a:r>
            <a:endParaRPr b="1"/>
          </a:p>
          <a:p>
            <a:pPr indent="0" lvl="0" marL="0" rtl="0" algn="l">
              <a:lnSpc>
                <a:spcPct val="115000"/>
              </a:lnSpc>
              <a:spcBef>
                <a:spcPts val="0"/>
              </a:spcBef>
              <a:spcAft>
                <a:spcPts val="0"/>
              </a:spcAft>
              <a:buNone/>
            </a:pPr>
            <a:r>
              <a:t/>
            </a:r>
            <a:endParaRPr b="1" sz="800"/>
          </a:p>
          <a:p>
            <a:pPr indent="-292100" lvl="0" marL="457200" rtl="0" algn="l">
              <a:lnSpc>
                <a:spcPct val="150000"/>
              </a:lnSpc>
              <a:spcBef>
                <a:spcPts val="0"/>
              </a:spcBef>
              <a:spcAft>
                <a:spcPts val="0"/>
              </a:spcAft>
              <a:buSzPts val="1000"/>
              <a:buChar char="●"/>
            </a:pPr>
            <a:r>
              <a:rPr lang="en" sz="1000"/>
              <a:t>What/</a:t>
            </a:r>
            <a:r>
              <a:rPr lang="en" sz="1000"/>
              <a:t>Why Design Critique?</a:t>
            </a:r>
            <a:endParaRPr sz="1000"/>
          </a:p>
          <a:p>
            <a:pPr indent="-292100" lvl="0" marL="457200" rtl="0" algn="l">
              <a:lnSpc>
                <a:spcPct val="150000"/>
              </a:lnSpc>
              <a:spcBef>
                <a:spcPts val="0"/>
              </a:spcBef>
              <a:spcAft>
                <a:spcPts val="0"/>
              </a:spcAft>
              <a:buSzPts val="1000"/>
              <a:buChar char="●"/>
            </a:pPr>
            <a:r>
              <a:rPr lang="en" sz="1000"/>
              <a:t>Principles of Design Critique?</a:t>
            </a:r>
            <a:endParaRPr sz="1000"/>
          </a:p>
          <a:p>
            <a:pPr indent="-292100" lvl="0" marL="457200" rtl="0" algn="l">
              <a:lnSpc>
                <a:spcPct val="150000"/>
              </a:lnSpc>
              <a:spcBef>
                <a:spcPts val="0"/>
              </a:spcBef>
              <a:spcAft>
                <a:spcPts val="0"/>
              </a:spcAft>
              <a:buSzPts val="1000"/>
              <a:buChar char="●"/>
            </a:pPr>
            <a:r>
              <a:rPr lang="en" sz="1000"/>
              <a:t>Examples of Design Critique</a:t>
            </a:r>
            <a:endParaRPr sz="10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Storytelling</a:t>
            </a:r>
            <a:endParaRPr b="1"/>
          </a:p>
          <a:p>
            <a:pPr indent="0" lvl="0" marL="0" rtl="0" algn="l">
              <a:lnSpc>
                <a:spcPct val="115000"/>
              </a:lnSpc>
              <a:spcBef>
                <a:spcPts val="0"/>
              </a:spcBef>
              <a:spcAft>
                <a:spcPts val="0"/>
              </a:spcAft>
              <a:buNone/>
            </a:pPr>
            <a:r>
              <a:t/>
            </a:r>
            <a:endParaRPr b="1" sz="800"/>
          </a:p>
          <a:p>
            <a:pPr indent="-292100" lvl="0" marL="457200" rtl="0" algn="l">
              <a:lnSpc>
                <a:spcPct val="150000"/>
              </a:lnSpc>
              <a:spcBef>
                <a:spcPts val="0"/>
              </a:spcBef>
              <a:spcAft>
                <a:spcPts val="0"/>
              </a:spcAft>
              <a:buSzPts val="1000"/>
              <a:buChar char="●"/>
            </a:pPr>
            <a:r>
              <a:rPr lang="en" sz="1000"/>
              <a:t>What/Why Storytelling?</a:t>
            </a:r>
            <a:endParaRPr sz="1000"/>
          </a:p>
          <a:p>
            <a:pPr indent="-292100" lvl="0" marL="457200" rtl="0" algn="l">
              <a:lnSpc>
                <a:spcPct val="150000"/>
              </a:lnSpc>
              <a:spcBef>
                <a:spcPts val="0"/>
              </a:spcBef>
              <a:spcAft>
                <a:spcPts val="0"/>
              </a:spcAft>
              <a:buSzPts val="1000"/>
              <a:buChar char="●"/>
            </a:pPr>
            <a:r>
              <a:rPr lang="en" sz="1000"/>
              <a:t>Principles of Design Critique </a:t>
            </a:r>
            <a:endParaRPr sz="1000"/>
          </a:p>
          <a:p>
            <a:pPr indent="-292100" lvl="0" marL="457200" rtl="0" algn="l">
              <a:lnSpc>
                <a:spcPct val="150000"/>
              </a:lnSpc>
              <a:spcBef>
                <a:spcPts val="0"/>
              </a:spcBef>
              <a:spcAft>
                <a:spcPts val="0"/>
              </a:spcAft>
              <a:buSzPts val="1000"/>
              <a:buChar char="●"/>
            </a:pPr>
            <a:r>
              <a:rPr lang="en" sz="1000"/>
              <a:t>Examples of Storytelling</a:t>
            </a:r>
            <a:endParaRPr sz="10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Next Steps</a:t>
            </a:r>
            <a:endParaRPr b="1"/>
          </a:p>
          <a:p>
            <a:pPr indent="0" lvl="0" marL="0" rtl="0" algn="l">
              <a:lnSpc>
                <a:spcPct val="115000"/>
              </a:lnSpc>
              <a:spcBef>
                <a:spcPts val="0"/>
              </a:spcBef>
              <a:spcAft>
                <a:spcPts val="0"/>
              </a:spcAft>
              <a:buNone/>
            </a:pPr>
            <a:r>
              <a:t/>
            </a:r>
            <a:endParaRPr b="1" sz="800"/>
          </a:p>
          <a:p>
            <a:pPr indent="-292100" lvl="0" marL="457200" rtl="0" algn="l">
              <a:lnSpc>
                <a:spcPct val="150000"/>
              </a:lnSpc>
              <a:spcBef>
                <a:spcPts val="0"/>
              </a:spcBef>
              <a:spcAft>
                <a:spcPts val="0"/>
              </a:spcAft>
              <a:buSzPts val="1000"/>
              <a:buChar char="●"/>
            </a:pPr>
            <a:r>
              <a:rPr lang="en" sz="1000"/>
              <a:t>Prep for part 2 - Next Steps</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0" name="Shape 4000"/>
        <p:cNvGrpSpPr/>
        <p:nvPr/>
      </p:nvGrpSpPr>
      <p:grpSpPr>
        <a:xfrm>
          <a:off x="0" y="0"/>
          <a:ext cx="0" cy="0"/>
          <a:chOff x="0" y="0"/>
          <a:chExt cx="0" cy="0"/>
        </a:xfrm>
      </p:grpSpPr>
      <p:sp>
        <p:nvSpPr>
          <p:cNvPr id="4001" name="Google Shape;4001;p31"/>
          <p:cNvSpPr txBox="1"/>
          <p:nvPr>
            <p:ph idx="2" type="title"/>
          </p:nvPr>
        </p:nvSpPr>
        <p:spPr>
          <a:xfrm>
            <a:off x="3392547" y="941825"/>
            <a:ext cx="2512500" cy="7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002" name="Google Shape;4002;p31"/>
          <p:cNvSpPr txBox="1"/>
          <p:nvPr>
            <p:ph type="ctrTitle"/>
          </p:nvPr>
        </p:nvSpPr>
        <p:spPr>
          <a:xfrm>
            <a:off x="3256326" y="2232300"/>
            <a:ext cx="3019800" cy="67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Arial"/>
                <a:ea typeface="Arial"/>
                <a:cs typeface="Arial"/>
                <a:sym typeface="Arial"/>
              </a:rPr>
              <a:t>Design Critique</a:t>
            </a:r>
            <a:endParaRPr sz="3100">
              <a:solidFill>
                <a:schemeClr val="dk1"/>
              </a:solidFill>
              <a:latin typeface="Arial"/>
              <a:ea typeface="Arial"/>
              <a:cs typeface="Arial"/>
              <a:sym typeface="Arial"/>
            </a:endParaRPr>
          </a:p>
          <a:p>
            <a:pPr indent="0" lvl="0" marL="0" rtl="0" algn="ctr">
              <a:spcBef>
                <a:spcPts val="200"/>
              </a:spcBef>
              <a:spcAft>
                <a:spcPts val="0"/>
              </a:spcAft>
              <a:buNone/>
            </a:pPr>
            <a:r>
              <a:t/>
            </a:r>
            <a:endParaRPr>
              <a:latin typeface="Arial"/>
              <a:ea typeface="Arial"/>
              <a:cs typeface="Arial"/>
              <a:sym typeface="Arial"/>
            </a:endParaRPr>
          </a:p>
        </p:txBody>
      </p:sp>
      <p:pic>
        <p:nvPicPr>
          <p:cNvPr id="4003" name="Google Shape;4003;p31"/>
          <p:cNvPicPr preferRelativeResize="0"/>
          <p:nvPr/>
        </p:nvPicPr>
        <p:blipFill>
          <a:blip r:embed="rId4">
            <a:alphaModFix/>
          </a:blip>
          <a:stretch>
            <a:fillRect/>
          </a:stretch>
        </p:blipFill>
        <p:spPr>
          <a:xfrm>
            <a:off x="138100" y="176950"/>
            <a:ext cx="776800" cy="361308"/>
          </a:xfrm>
          <a:prstGeom prst="rect">
            <a:avLst/>
          </a:prstGeom>
          <a:noFill/>
          <a:ln>
            <a:noFill/>
          </a:ln>
        </p:spPr>
      </p:pic>
      <p:sp>
        <p:nvSpPr>
          <p:cNvPr id="4004" name="Google Shape;4004;p31"/>
          <p:cNvSpPr txBox="1"/>
          <p:nvPr/>
        </p:nvSpPr>
        <p:spPr>
          <a:xfrm>
            <a:off x="3266225" y="304012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Design Critique and Storytelling Pt.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sp>
        <p:nvSpPr>
          <p:cNvPr id="4009" name="Google Shape;4009;p32"/>
          <p:cNvSpPr txBox="1"/>
          <p:nvPr>
            <p:ph idx="1" type="subTitle"/>
          </p:nvPr>
        </p:nvSpPr>
        <p:spPr>
          <a:xfrm>
            <a:off x="4801125" y="885625"/>
            <a:ext cx="3616200" cy="37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What is a Design Critique?</a:t>
            </a:r>
            <a:endParaRPr b="1"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9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1000">
                <a:solidFill>
                  <a:schemeClr val="dk1"/>
                </a:solidFill>
                <a:latin typeface="Arial"/>
                <a:ea typeface="Arial"/>
                <a:cs typeface="Arial"/>
                <a:sym typeface="Arial"/>
              </a:rPr>
              <a:t>A </a:t>
            </a:r>
            <a:r>
              <a:rPr b="1" lang="en" sz="1000">
                <a:solidFill>
                  <a:schemeClr val="dk1"/>
                </a:solidFill>
                <a:latin typeface="Arial"/>
                <a:ea typeface="Arial"/>
                <a:cs typeface="Arial"/>
                <a:sym typeface="Arial"/>
              </a:rPr>
              <a:t>design critique</a:t>
            </a:r>
            <a:r>
              <a:rPr lang="en" sz="1000">
                <a:solidFill>
                  <a:schemeClr val="dk1"/>
                </a:solidFill>
                <a:latin typeface="Arial"/>
                <a:ea typeface="Arial"/>
                <a:cs typeface="Arial"/>
                <a:sym typeface="Arial"/>
              </a:rPr>
              <a:t> is performed in order to evaluate a design and provide feedback on whether or not it meets business objectives and user needs.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1000">
                <a:solidFill>
                  <a:schemeClr val="dk1"/>
                </a:solidFill>
                <a:latin typeface="Arial"/>
                <a:ea typeface="Arial"/>
                <a:cs typeface="Arial"/>
                <a:sym typeface="Arial"/>
              </a:rPr>
              <a:t>Design critiques </a:t>
            </a:r>
            <a:r>
              <a:rPr b="1" lang="en" sz="1000">
                <a:solidFill>
                  <a:schemeClr val="dk1"/>
                </a:solidFill>
                <a:latin typeface="Arial"/>
                <a:ea typeface="Arial"/>
                <a:cs typeface="Arial"/>
                <a:sym typeface="Arial"/>
              </a:rPr>
              <a:t>encourage collaboration within teams </a:t>
            </a:r>
            <a:r>
              <a:rPr lang="en" sz="1000">
                <a:solidFill>
                  <a:schemeClr val="dk1"/>
                </a:solidFill>
                <a:latin typeface="Arial"/>
                <a:ea typeface="Arial"/>
                <a:cs typeface="Arial"/>
                <a:sym typeface="Arial"/>
              </a:rPr>
              <a:t>and provide a boost to </a:t>
            </a:r>
            <a:r>
              <a:rPr b="1" lang="en" sz="1000">
                <a:solidFill>
                  <a:schemeClr val="dk1"/>
                </a:solidFill>
                <a:latin typeface="Arial"/>
                <a:ea typeface="Arial"/>
                <a:cs typeface="Arial"/>
                <a:sym typeface="Arial"/>
              </a:rPr>
              <a:t>positive team culture toward improving design ideas. </a:t>
            </a:r>
            <a:endParaRPr b="1" sz="1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1000">
                <a:solidFill>
                  <a:schemeClr val="dk1"/>
                </a:solidFill>
                <a:latin typeface="Arial"/>
                <a:ea typeface="Arial"/>
                <a:cs typeface="Arial"/>
                <a:sym typeface="Arial"/>
              </a:rPr>
              <a:t>The </a:t>
            </a:r>
            <a:r>
              <a:rPr b="1" lang="en" sz="1000">
                <a:solidFill>
                  <a:schemeClr val="dk1"/>
                </a:solidFill>
                <a:latin typeface="Arial"/>
                <a:ea typeface="Arial"/>
                <a:cs typeface="Arial"/>
                <a:sym typeface="Arial"/>
              </a:rPr>
              <a:t>feedback </a:t>
            </a:r>
            <a:r>
              <a:rPr lang="en" sz="1000">
                <a:solidFill>
                  <a:schemeClr val="dk1"/>
                </a:solidFill>
                <a:latin typeface="Arial"/>
                <a:ea typeface="Arial"/>
                <a:cs typeface="Arial"/>
                <a:sym typeface="Arial"/>
              </a:rPr>
              <a:t>received during design critiques helps </a:t>
            </a:r>
            <a:r>
              <a:rPr lang="en" sz="1100">
                <a:solidFill>
                  <a:schemeClr val="dk1"/>
                </a:solidFill>
                <a:uFill>
                  <a:noFill/>
                </a:uFill>
                <a:hlinkClick r:id="rId3">
                  <a:extLst>
                    <a:ext uri="{A12FA001-AC4F-418D-AE19-62706E023703}">
                      <ahyp:hlinkClr val="tx"/>
                    </a:ext>
                  </a:extLst>
                </a:hlinkClick>
              </a:rPr>
              <a:t>designers</a:t>
            </a:r>
            <a:r>
              <a:rPr lang="en" sz="1000">
                <a:solidFill>
                  <a:schemeClr val="dk1"/>
                </a:solidFill>
                <a:latin typeface="Arial"/>
                <a:ea typeface="Arial"/>
                <a:cs typeface="Arial"/>
                <a:sym typeface="Arial"/>
              </a:rPr>
              <a:t> think outside of the box, often leading to better, more innovative choices throughout the design process.</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1000">
                <a:solidFill>
                  <a:schemeClr val="dk1"/>
                </a:solidFill>
                <a:latin typeface="Arial"/>
                <a:ea typeface="Arial"/>
                <a:cs typeface="Arial"/>
                <a:sym typeface="Arial"/>
              </a:rPr>
              <a:t>Conducting a </a:t>
            </a:r>
            <a:r>
              <a:rPr b="1" lang="en" sz="1000">
                <a:solidFill>
                  <a:schemeClr val="dk1"/>
                </a:solidFill>
                <a:latin typeface="Arial"/>
                <a:ea typeface="Arial"/>
                <a:cs typeface="Arial"/>
                <a:sym typeface="Arial"/>
              </a:rPr>
              <a:t>productive design critique session</a:t>
            </a:r>
            <a:r>
              <a:rPr lang="en" sz="1000">
                <a:solidFill>
                  <a:schemeClr val="dk1"/>
                </a:solidFill>
                <a:latin typeface="Arial"/>
                <a:ea typeface="Arial"/>
                <a:cs typeface="Arial"/>
                <a:sym typeface="Arial"/>
              </a:rPr>
              <a:t> can be challenging. Designers often forget that not everyone understands the finer points of the design process, the language of design criticism, and the rules of a design critique.</a:t>
            </a:r>
            <a:endParaRPr b="1" sz="1100">
              <a:solidFill>
                <a:schemeClr val="dk1"/>
              </a:solidFill>
              <a:highlight>
                <a:srgbClr val="FFFFFF"/>
              </a:highlight>
            </a:endParaRPr>
          </a:p>
          <a:p>
            <a:pPr indent="0" lvl="0" marL="457200" marR="50800" rtl="0" algn="l">
              <a:spcBef>
                <a:spcPts val="2400"/>
              </a:spcBef>
              <a:spcAft>
                <a:spcPts val="1600"/>
              </a:spcAft>
              <a:buNone/>
            </a:pPr>
            <a:r>
              <a:t/>
            </a:r>
            <a:endParaRPr>
              <a:latin typeface="Arial"/>
              <a:ea typeface="Arial"/>
              <a:cs typeface="Arial"/>
              <a:sym typeface="Arial"/>
            </a:endParaRPr>
          </a:p>
        </p:txBody>
      </p:sp>
      <p:sp>
        <p:nvSpPr>
          <p:cNvPr id="4010" name="Google Shape;4010;p32"/>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THE WHAT?</a:t>
            </a:r>
            <a:endParaRPr>
              <a:latin typeface="Arial"/>
              <a:ea typeface="Arial"/>
              <a:cs typeface="Arial"/>
              <a:sym typeface="Arial"/>
            </a:endParaRPr>
          </a:p>
        </p:txBody>
      </p:sp>
      <p:pic>
        <p:nvPicPr>
          <p:cNvPr id="4011" name="Google Shape;4011;p32"/>
          <p:cNvPicPr preferRelativeResize="0"/>
          <p:nvPr/>
        </p:nvPicPr>
        <p:blipFill>
          <a:blip r:embed="rId4">
            <a:alphaModFix/>
          </a:blip>
          <a:stretch>
            <a:fillRect/>
          </a:stretch>
        </p:blipFill>
        <p:spPr>
          <a:xfrm>
            <a:off x="8184100" y="4740725"/>
            <a:ext cx="776800" cy="361308"/>
          </a:xfrm>
          <a:prstGeom prst="rect">
            <a:avLst/>
          </a:prstGeom>
          <a:noFill/>
          <a:ln>
            <a:noFill/>
          </a:ln>
        </p:spPr>
      </p:pic>
      <p:pic>
        <p:nvPicPr>
          <p:cNvPr id="4012" name="Google Shape;4012;p32"/>
          <p:cNvPicPr preferRelativeResize="0"/>
          <p:nvPr/>
        </p:nvPicPr>
        <p:blipFill rotWithShape="1">
          <a:blip r:embed="rId5">
            <a:alphaModFix/>
          </a:blip>
          <a:srcRect b="0" l="14069" r="36683" t="0"/>
          <a:stretch/>
        </p:blipFill>
        <p:spPr>
          <a:xfrm>
            <a:off x="1117025" y="885625"/>
            <a:ext cx="3524050" cy="3278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6" name="Shape 4016"/>
        <p:cNvGrpSpPr/>
        <p:nvPr/>
      </p:nvGrpSpPr>
      <p:grpSpPr>
        <a:xfrm>
          <a:off x="0" y="0"/>
          <a:ext cx="0" cy="0"/>
          <a:chOff x="0" y="0"/>
          <a:chExt cx="0" cy="0"/>
        </a:xfrm>
      </p:grpSpPr>
      <p:sp>
        <p:nvSpPr>
          <p:cNvPr id="4017" name="Google Shape;4017;p33"/>
          <p:cNvSpPr txBox="1"/>
          <p:nvPr>
            <p:ph idx="1" type="subTitle"/>
          </p:nvPr>
        </p:nvSpPr>
        <p:spPr>
          <a:xfrm>
            <a:off x="4801125" y="885625"/>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Why Design Critique?</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000">
                <a:solidFill>
                  <a:srgbClr val="000000"/>
                </a:solidFill>
                <a:latin typeface="Arial"/>
                <a:ea typeface="Arial"/>
                <a:cs typeface="Arial"/>
                <a:sym typeface="Arial"/>
              </a:rPr>
              <a:t>It is nearly impossible to improve a design without feedback from others. Their input helps you avoid mistakes and thus create higher quality work.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000">
                <a:solidFill>
                  <a:srgbClr val="000000"/>
                </a:solidFill>
                <a:latin typeface="Arial"/>
                <a:ea typeface="Arial"/>
                <a:cs typeface="Arial"/>
                <a:sym typeface="Arial"/>
              </a:rPr>
              <a:t>The old saying rings true: two brains (or more in this case) are always better than one.</a:t>
            </a:r>
            <a:endParaRPr b="1" sz="10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b="1"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018" name="Google Shape;4018;p33"/>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THE WHY?</a:t>
            </a:r>
            <a:endParaRPr>
              <a:latin typeface="Arial"/>
              <a:ea typeface="Arial"/>
              <a:cs typeface="Arial"/>
              <a:sym typeface="Arial"/>
            </a:endParaRPr>
          </a:p>
        </p:txBody>
      </p:sp>
      <p:pic>
        <p:nvPicPr>
          <p:cNvPr id="4019" name="Google Shape;4019;p33"/>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20" name="Google Shape;4020;p33"/>
          <p:cNvPicPr preferRelativeResize="0"/>
          <p:nvPr/>
        </p:nvPicPr>
        <p:blipFill>
          <a:blip r:embed="rId4">
            <a:alphaModFix/>
          </a:blip>
          <a:stretch>
            <a:fillRect/>
          </a:stretch>
        </p:blipFill>
        <p:spPr>
          <a:xfrm>
            <a:off x="1117025" y="885625"/>
            <a:ext cx="3524050" cy="3278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4" name="Shape 4024"/>
        <p:cNvGrpSpPr/>
        <p:nvPr/>
      </p:nvGrpSpPr>
      <p:grpSpPr>
        <a:xfrm>
          <a:off x="0" y="0"/>
          <a:ext cx="0" cy="0"/>
          <a:chOff x="0" y="0"/>
          <a:chExt cx="0" cy="0"/>
        </a:xfrm>
      </p:grpSpPr>
      <p:sp>
        <p:nvSpPr>
          <p:cNvPr id="4025" name="Google Shape;4025;p34"/>
          <p:cNvSpPr txBox="1"/>
          <p:nvPr>
            <p:ph idx="1" type="subTitle"/>
          </p:nvPr>
        </p:nvSpPr>
        <p:spPr>
          <a:xfrm>
            <a:off x="4801125" y="885625"/>
            <a:ext cx="3616200" cy="32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Reason #1:</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000000"/>
                </a:solidFill>
                <a:latin typeface="Arial"/>
                <a:ea typeface="Arial"/>
                <a:cs typeface="Arial"/>
                <a:sym typeface="Arial"/>
              </a:rPr>
              <a:t>A positive culture of critique supports team building in multiple ways. Sharing designs early allows for earlier buy-in from team members that otherwise may not feel confident about the work and builds team consensus. </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000000"/>
                </a:solidFill>
                <a:latin typeface="Arial"/>
                <a:ea typeface="Arial"/>
                <a:cs typeface="Arial"/>
                <a:sym typeface="Arial"/>
              </a:rPr>
              <a:t>Over time, this practice creates team trust and prevents any destructive egos from causing too much damage to a project.</a:t>
            </a:r>
            <a:endParaRPr sz="9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026" name="Google Shape;4026;p34"/>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THE WHY?</a:t>
            </a:r>
            <a:endParaRPr>
              <a:latin typeface="Arial"/>
              <a:ea typeface="Arial"/>
              <a:cs typeface="Arial"/>
              <a:sym typeface="Arial"/>
            </a:endParaRPr>
          </a:p>
        </p:txBody>
      </p:sp>
      <p:pic>
        <p:nvPicPr>
          <p:cNvPr id="4027" name="Google Shape;4027;p34"/>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28" name="Google Shape;4028;p34"/>
          <p:cNvPicPr preferRelativeResize="0"/>
          <p:nvPr/>
        </p:nvPicPr>
        <p:blipFill rotWithShape="1">
          <a:blip r:embed="rId4">
            <a:alphaModFix/>
          </a:blip>
          <a:srcRect b="0" l="4393" r="35092" t="0"/>
          <a:stretch/>
        </p:blipFill>
        <p:spPr>
          <a:xfrm>
            <a:off x="1117025" y="885625"/>
            <a:ext cx="3524050" cy="3278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2" name="Shape 4032"/>
        <p:cNvGrpSpPr/>
        <p:nvPr/>
      </p:nvGrpSpPr>
      <p:grpSpPr>
        <a:xfrm>
          <a:off x="0" y="0"/>
          <a:ext cx="0" cy="0"/>
          <a:chOff x="0" y="0"/>
          <a:chExt cx="0" cy="0"/>
        </a:xfrm>
      </p:grpSpPr>
      <p:sp>
        <p:nvSpPr>
          <p:cNvPr id="4033" name="Google Shape;4033;p35"/>
          <p:cNvSpPr txBox="1"/>
          <p:nvPr>
            <p:ph idx="1" type="subTitle"/>
          </p:nvPr>
        </p:nvSpPr>
        <p:spPr>
          <a:xfrm>
            <a:off x="4801125" y="848175"/>
            <a:ext cx="3616200" cy="33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Reason #2:</a:t>
            </a:r>
            <a:endParaRPr b="1" sz="1400">
              <a:solidFill>
                <a:srgbClr val="000000"/>
              </a:solidFill>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000000"/>
                </a:solidFill>
                <a:latin typeface="Arial"/>
                <a:ea typeface="Arial"/>
                <a:cs typeface="Arial"/>
                <a:sym typeface="Arial"/>
              </a:rPr>
              <a:t>Second, design critiques enable </a:t>
            </a:r>
            <a:r>
              <a:rPr b="1" lang="en" sz="900">
                <a:solidFill>
                  <a:srgbClr val="000000"/>
                </a:solidFill>
                <a:latin typeface="Arial"/>
                <a:ea typeface="Arial"/>
                <a:cs typeface="Arial"/>
                <a:sym typeface="Arial"/>
              </a:rPr>
              <a:t>cooperation and collaboration across teams. </a:t>
            </a:r>
            <a:r>
              <a:rPr lang="en" sz="900">
                <a:solidFill>
                  <a:srgbClr val="000000"/>
                </a:solidFill>
                <a:latin typeface="Arial"/>
                <a:ea typeface="Arial"/>
                <a:cs typeface="Arial"/>
                <a:sym typeface="Arial"/>
              </a:rPr>
              <a:t>Your work can influence the work of others. </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000000"/>
                </a:solidFill>
                <a:latin typeface="Arial"/>
                <a:ea typeface="Arial"/>
                <a:cs typeface="Arial"/>
                <a:sym typeface="Arial"/>
              </a:rPr>
              <a:t>For example, developers could build more extensible code throughout the current release if they have an understanding for what designs may come in the future. In this same way, they could question technical feasibility when the designs are still in progress and can be changed without throwing time and money away. </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0"/>
              </a:spcAft>
              <a:buNone/>
            </a:pPr>
            <a:r>
              <a:rPr lang="en" sz="900">
                <a:solidFill>
                  <a:srgbClr val="000000"/>
                </a:solidFill>
                <a:latin typeface="Arial"/>
                <a:ea typeface="Arial"/>
                <a:cs typeface="Arial"/>
                <a:sym typeface="Arial"/>
              </a:rPr>
              <a:t>Multiple designers who work on different parts of a big project can pick up possible inconsistencies across the overall user experience when they all participate in early critiques of each other’s draft designs.</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457200" marR="50800" rtl="0" algn="l">
              <a:spcBef>
                <a:spcPts val="0"/>
              </a:spcBef>
              <a:spcAft>
                <a:spcPts val="1600"/>
              </a:spcAft>
              <a:buNone/>
            </a:pPr>
            <a:r>
              <a:t/>
            </a:r>
            <a:endParaRPr>
              <a:latin typeface="Arial"/>
              <a:ea typeface="Arial"/>
              <a:cs typeface="Arial"/>
              <a:sym typeface="Arial"/>
            </a:endParaRPr>
          </a:p>
        </p:txBody>
      </p:sp>
      <p:sp>
        <p:nvSpPr>
          <p:cNvPr id="4034" name="Google Shape;4034;p35"/>
          <p:cNvSpPr txBox="1"/>
          <p:nvPr>
            <p:ph type="ctrTitle"/>
          </p:nvPr>
        </p:nvSpPr>
        <p:spPr>
          <a:xfrm rot="-5400000">
            <a:off x="-2047800" y="2407375"/>
            <a:ext cx="4640100" cy="3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THE WHY?</a:t>
            </a:r>
            <a:endParaRPr>
              <a:latin typeface="Arial"/>
              <a:ea typeface="Arial"/>
              <a:cs typeface="Arial"/>
              <a:sym typeface="Arial"/>
            </a:endParaRPr>
          </a:p>
        </p:txBody>
      </p:sp>
      <p:pic>
        <p:nvPicPr>
          <p:cNvPr id="4035" name="Google Shape;4035;p35"/>
          <p:cNvPicPr preferRelativeResize="0"/>
          <p:nvPr/>
        </p:nvPicPr>
        <p:blipFill>
          <a:blip r:embed="rId3">
            <a:alphaModFix/>
          </a:blip>
          <a:stretch>
            <a:fillRect/>
          </a:stretch>
        </p:blipFill>
        <p:spPr>
          <a:xfrm>
            <a:off x="8184100" y="4740725"/>
            <a:ext cx="776800" cy="361308"/>
          </a:xfrm>
          <a:prstGeom prst="rect">
            <a:avLst/>
          </a:prstGeom>
          <a:noFill/>
          <a:ln>
            <a:noFill/>
          </a:ln>
        </p:spPr>
      </p:pic>
      <p:pic>
        <p:nvPicPr>
          <p:cNvPr id="4036" name="Google Shape;4036;p35"/>
          <p:cNvPicPr preferRelativeResize="0"/>
          <p:nvPr/>
        </p:nvPicPr>
        <p:blipFill rotWithShape="1">
          <a:blip r:embed="rId4">
            <a:alphaModFix/>
          </a:blip>
          <a:srcRect b="0" l="14177" r="14184" t="0"/>
          <a:stretch/>
        </p:blipFill>
        <p:spPr>
          <a:xfrm>
            <a:off x="1117025" y="885625"/>
            <a:ext cx="3524050" cy="3278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lorful Social Media by Slidesgo">
  <a:themeElements>
    <a:clrScheme name="Simple Light">
      <a:dk1>
        <a:srgbClr val="434343"/>
      </a:dk1>
      <a:lt1>
        <a:srgbClr val="FFFFFF"/>
      </a:lt1>
      <a:dk2>
        <a:srgbClr val="434343"/>
      </a:dk2>
      <a:lt2>
        <a:srgbClr val="EEEEEE"/>
      </a:lt2>
      <a:accent1>
        <a:srgbClr val="868FF9"/>
      </a:accent1>
      <a:accent2>
        <a:srgbClr val="FF8A8A"/>
      </a:accent2>
      <a:accent3>
        <a:srgbClr val="FF76DF"/>
      </a:accent3>
      <a:accent4>
        <a:srgbClr val="FEF584"/>
      </a:accent4>
      <a:accent5>
        <a:srgbClr val="434343"/>
      </a:accent5>
      <a:accent6>
        <a:srgbClr val="868FF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